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016" autoAdjust="0"/>
    <p:restoredTop sz="94660"/>
  </p:normalViewPr>
  <p:slideViewPr>
    <p:cSldViewPr snapToGrid="0">
      <p:cViewPr varScale="1">
        <p:scale>
          <a:sx n="76" d="100"/>
          <a:sy n="76" d="100"/>
        </p:scale>
        <p:origin x="126" y="79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7F044E-83AC-4B2D-9A52-842D104D2CB1}" type="datetimeFigureOut">
              <a:rPr lang="ru-RU" smtClean="0"/>
              <a:t>25.08.2026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94B670-6E7C-41D9-8367-40966D966DB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120572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7F044E-83AC-4B2D-9A52-842D104D2CB1}" type="datetimeFigureOut">
              <a:rPr lang="ru-RU" smtClean="0"/>
              <a:t>25.08.2026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94B670-6E7C-41D9-8367-40966D966DB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113422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7F044E-83AC-4B2D-9A52-842D104D2CB1}" type="datetimeFigureOut">
              <a:rPr lang="ru-RU" smtClean="0"/>
              <a:t>25.08.2026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94B670-6E7C-41D9-8367-40966D966DB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398463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7F044E-83AC-4B2D-9A52-842D104D2CB1}" type="datetimeFigureOut">
              <a:rPr lang="ru-RU" smtClean="0"/>
              <a:t>25.08.2026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94B670-6E7C-41D9-8367-40966D966DB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692568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7F044E-83AC-4B2D-9A52-842D104D2CB1}" type="datetimeFigureOut">
              <a:rPr lang="ru-RU" smtClean="0"/>
              <a:t>25.08.2026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94B670-6E7C-41D9-8367-40966D966DB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1944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7F044E-83AC-4B2D-9A52-842D104D2CB1}" type="datetimeFigureOut">
              <a:rPr lang="ru-RU" smtClean="0"/>
              <a:t>25.08.2026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94B670-6E7C-41D9-8367-40966D966DB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351553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7F044E-83AC-4B2D-9A52-842D104D2CB1}" type="datetimeFigureOut">
              <a:rPr lang="ru-RU" smtClean="0"/>
              <a:t>25.08.2026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94B670-6E7C-41D9-8367-40966D966DB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38939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7F044E-83AC-4B2D-9A52-842D104D2CB1}" type="datetimeFigureOut">
              <a:rPr lang="ru-RU" smtClean="0"/>
              <a:t>25.08.2026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94B670-6E7C-41D9-8367-40966D966DB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814074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7F044E-83AC-4B2D-9A52-842D104D2CB1}" type="datetimeFigureOut">
              <a:rPr lang="ru-RU" smtClean="0"/>
              <a:t>25.08.2026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94B670-6E7C-41D9-8367-40966D966DB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398041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7F044E-83AC-4B2D-9A52-842D104D2CB1}" type="datetimeFigureOut">
              <a:rPr lang="ru-RU" smtClean="0"/>
              <a:t>25.08.2026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94B670-6E7C-41D9-8367-40966D966DB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748231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7F044E-83AC-4B2D-9A52-842D104D2CB1}" type="datetimeFigureOut">
              <a:rPr lang="ru-RU" smtClean="0"/>
              <a:t>25.08.2026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94B670-6E7C-41D9-8367-40966D966DB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720381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7F044E-83AC-4B2D-9A52-842D104D2CB1}" type="datetimeFigureOut">
              <a:rPr lang="ru-RU" smtClean="0"/>
              <a:t>25.08.2026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94B670-6E7C-41D9-8367-40966D966DB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12963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https://www.online-compiler.com/ru/editor/html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hyperlink" Target="https://htmlcompiler.vercel.app/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472281"/>
            <a:ext cx="9144000" cy="833437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Создаем </a:t>
            </a:r>
            <a:r>
              <a:rPr lang="ru-RU" dirty="0" err="1" smtClean="0"/>
              <a:t>промпт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9200" y="1420019"/>
            <a:ext cx="6286500" cy="502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900201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89000" y="131445"/>
            <a:ext cx="10515600" cy="1325563"/>
          </a:xfrm>
        </p:spPr>
        <p:txBody>
          <a:bodyPr/>
          <a:lstStyle/>
          <a:p>
            <a:r>
              <a:rPr lang="ru-RU" dirty="0" smtClean="0"/>
              <a:t>Вставляем </a:t>
            </a:r>
            <a:r>
              <a:rPr lang="ru-RU" dirty="0" err="1" smtClean="0"/>
              <a:t>промпт</a:t>
            </a:r>
            <a:r>
              <a:rPr lang="ru-RU" dirty="0" smtClean="0"/>
              <a:t> в </a:t>
            </a:r>
            <a:r>
              <a:rPr lang="ru-RU" dirty="0" err="1" smtClean="0"/>
              <a:t>нейросеть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514" y="1457008"/>
            <a:ext cx="6466086" cy="5172869"/>
          </a:xfrm>
        </p:spPr>
      </p:pic>
    </p:spTree>
    <p:extLst>
      <p:ext uri="{BB962C8B-B14F-4D97-AF65-F5344CB8AC3E}">
        <p14:creationId xmlns:p14="http://schemas.microsoft.com/office/powerpoint/2010/main" val="250939734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Копируем </a:t>
            </a:r>
            <a:r>
              <a:rPr lang="en-US" dirty="0" smtClean="0"/>
              <a:t>HTML</a:t>
            </a:r>
            <a:r>
              <a:rPr lang="ru-RU" dirty="0" smtClean="0"/>
              <a:t>-</a:t>
            </a:r>
            <a:r>
              <a:rPr lang="en-US" dirty="0" smtClean="0"/>
              <a:t> </a:t>
            </a:r>
            <a:r>
              <a:rPr lang="ru-RU" dirty="0" smtClean="0"/>
              <a:t>файл и вставляем в онлайн-компилятор. </a:t>
            </a:r>
            <a:br>
              <a:rPr lang="ru-RU" dirty="0" smtClean="0"/>
            </a:b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7368" y="1825624"/>
            <a:ext cx="6068218" cy="4854575"/>
          </a:xfrm>
        </p:spPr>
      </p:pic>
    </p:spTree>
    <p:extLst>
      <p:ext uri="{BB962C8B-B14F-4D97-AF65-F5344CB8AC3E}">
        <p14:creationId xmlns:p14="http://schemas.microsoft.com/office/powerpoint/2010/main" val="416122615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hlinkClick r:id="rId2"/>
              </a:rPr>
              <a:t>https://www.online-compiler.com/ru/editor/html</a:t>
            </a:r>
            <a:r>
              <a:rPr lang="ru-RU" dirty="0" smtClean="0"/>
              <a:t> </a:t>
            </a:r>
            <a:br>
              <a:rPr lang="ru-RU" dirty="0" smtClean="0"/>
            </a:br>
            <a:r>
              <a:rPr lang="ru-RU" dirty="0" smtClean="0"/>
              <a:t>Пример онлайн-компилятора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76414" y="1825625"/>
            <a:ext cx="5439172" cy="4351338"/>
          </a:xfrm>
        </p:spPr>
      </p:pic>
    </p:spTree>
    <p:extLst>
      <p:ext uri="{BB962C8B-B14F-4D97-AF65-F5344CB8AC3E}">
        <p14:creationId xmlns:p14="http://schemas.microsoft.com/office/powerpoint/2010/main" val="107818946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Пример онлайн-компилятора.</a:t>
            </a:r>
            <a:br>
              <a:rPr lang="ru-RU" dirty="0" smtClean="0"/>
            </a:br>
            <a:r>
              <a:rPr lang="en-US" dirty="0" smtClean="0">
                <a:hlinkClick r:id="rId2"/>
              </a:rPr>
              <a:t>https://htmlcompiler.vercel.app/</a:t>
            </a: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3614" y="2028825"/>
            <a:ext cx="5439172" cy="4351338"/>
          </a:xfrm>
        </p:spPr>
      </p:pic>
    </p:spTree>
    <p:extLst>
      <p:ext uri="{BB962C8B-B14F-4D97-AF65-F5344CB8AC3E}">
        <p14:creationId xmlns:p14="http://schemas.microsoft.com/office/powerpoint/2010/main" val="1454285399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21</Words>
  <Application>Microsoft Office PowerPoint</Application>
  <PresentationFormat>Широкоэкранный</PresentationFormat>
  <Paragraphs>5</Paragraphs>
  <Slides>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9" baseType="lpstr">
      <vt:lpstr>Arial</vt:lpstr>
      <vt:lpstr>Calibri</vt:lpstr>
      <vt:lpstr>Calibri Light</vt:lpstr>
      <vt:lpstr>Тема Office</vt:lpstr>
      <vt:lpstr>Создаем промпт</vt:lpstr>
      <vt:lpstr>Вставляем промпт в нейросеть</vt:lpstr>
      <vt:lpstr>Копируем HTML- файл и вставляем в онлайн-компилятор.  </vt:lpstr>
      <vt:lpstr>https://www.online-compiler.com/ru/editor/html  Пример онлайн-компилятора</vt:lpstr>
      <vt:lpstr>Пример онлайн-компилятора. https://htmlcompiler.vercel.app/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Создаем промпт</dc:title>
  <dc:creator>пользователь</dc:creator>
  <cp:lastModifiedBy>пользователь</cp:lastModifiedBy>
  <cp:revision>2</cp:revision>
  <dcterms:created xsi:type="dcterms:W3CDTF">2026-08-25T07:25:28Z</dcterms:created>
  <dcterms:modified xsi:type="dcterms:W3CDTF">2026-08-25T07:36:22Z</dcterms:modified>
</cp:coreProperties>
</file>