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6256000" cy="9144000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1" d="100"/>
          <a:sy n="61" d="100"/>
        </p:scale>
        <p:origin x="84" y="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200" y="2895600"/>
            <a:ext cx="5886450" cy="5886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6800" y="1447800"/>
            <a:ext cx="1203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QR</a:t>
            </a:r>
            <a:r>
              <a:rPr lang="ru-RU" sz="4400" dirty="0" smtClean="0"/>
              <a:t> – код демонстрации работы программы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8735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6</Words>
  <Application>Microsoft Office PowerPoint</Application>
  <PresentationFormat>Произвольный</PresentationFormat>
  <Paragraphs>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cp:lastPrinted>2026-08-25T08:18:48Z</cp:lastPrinted>
  <dcterms:created xsi:type="dcterms:W3CDTF">2006-08-16T00:00:00Z</dcterms:created>
  <dcterms:modified xsi:type="dcterms:W3CDTF">2026-08-25T08:21:18Z</dcterms:modified>
</cp:coreProperties>
</file>