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87" r:id="rId3"/>
    <p:sldId id="258" r:id="rId4"/>
    <p:sldId id="259" r:id="rId5"/>
    <p:sldId id="268" r:id="rId6"/>
    <p:sldId id="269" r:id="rId7"/>
    <p:sldId id="271" r:id="rId8"/>
    <p:sldId id="270" r:id="rId9"/>
    <p:sldId id="277" r:id="rId10"/>
    <p:sldId id="276" r:id="rId11"/>
    <p:sldId id="275" r:id="rId12"/>
    <p:sldId id="274" r:id="rId13"/>
    <p:sldId id="273" r:id="rId14"/>
    <p:sldId id="272" r:id="rId15"/>
    <p:sldId id="278" r:id="rId16"/>
    <p:sldId id="282" r:id="rId17"/>
    <p:sldId id="281" r:id="rId18"/>
    <p:sldId id="280" r:id="rId19"/>
    <p:sldId id="279" r:id="rId20"/>
    <p:sldId id="286" r:id="rId21"/>
    <p:sldId id="285" r:id="rId22"/>
    <p:sldId id="284" r:id="rId23"/>
    <p:sldId id="283" r:id="rId24"/>
    <p:sldId id="260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8" y="7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D8A4-DC4A-4D69-9263-F5CFB93EA2E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083A0-7EAC-4E68-BFCD-E157E0504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D8A4-DC4A-4D69-9263-F5CFB93EA2E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083A0-7EAC-4E68-BFCD-E157E0504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D8A4-DC4A-4D69-9263-F5CFB93EA2E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083A0-7EAC-4E68-BFCD-E157E0504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D8A4-DC4A-4D69-9263-F5CFB93EA2E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083A0-7EAC-4E68-BFCD-E157E0504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D8A4-DC4A-4D69-9263-F5CFB93EA2E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083A0-7EAC-4E68-BFCD-E157E0504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D8A4-DC4A-4D69-9263-F5CFB93EA2E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083A0-7EAC-4E68-BFCD-E157E0504A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D8A4-DC4A-4D69-9263-F5CFB93EA2E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083A0-7EAC-4E68-BFCD-E157E0504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D8A4-DC4A-4D69-9263-F5CFB93EA2E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083A0-7EAC-4E68-BFCD-E157E0504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D8A4-DC4A-4D69-9263-F5CFB93EA2E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083A0-7EAC-4E68-BFCD-E157E0504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D8A4-DC4A-4D69-9263-F5CFB93EA2E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AA083A0-7EAC-4E68-BFCD-E157E0504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D8A4-DC4A-4D69-9263-F5CFB93EA2E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083A0-7EAC-4E68-BFCD-E157E0504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02CD8A4-DC4A-4D69-9263-F5CFB93EA2E8}" type="datetimeFigureOut">
              <a:rPr lang="ru-RU" smtClean="0"/>
              <a:pPr/>
              <a:t>26.11.2025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6AA083A0-7EAC-4E68-BFCD-E157E0504A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9140000">
            <a:off x="1000935" y="2304384"/>
            <a:ext cx="7168754" cy="38468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i="1" dirty="0">
                <a:solidFill>
                  <a:schemeClr val="accent3">
                    <a:lumMod val="50000"/>
                  </a:schemeClr>
                </a:solidFill>
              </a:rPr>
              <a:t>Мамины советы с папиными уточнениями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9140000">
            <a:off x="529856" y="1533813"/>
            <a:ext cx="5648623" cy="1204306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2"/>
                </a:solidFill>
              </a:rPr>
              <a:t>20 «волшебных» фраз для управления детьми</a:t>
            </a:r>
          </a:p>
        </p:txBody>
      </p:sp>
      <p:pic>
        <p:nvPicPr>
          <p:cNvPr id="6" name="Рисунок 5" descr="Картинки по запросу картинки родительские советы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20103">
            <a:off x="4427984" y="2798155"/>
            <a:ext cx="3672408" cy="2880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6990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7512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Фраза 7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3579849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Вместо: 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«Почему ты меня не слышишь? Сколько раз повторять?!»</a:t>
            </a:r>
          </a:p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Говорим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: «Кактус, кактус, я – фикус, проверка связи, доложите как слышите меня! Передаю важную информацию!»</a:t>
            </a: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2538">
            <a:off x="4800379" y="4430943"/>
            <a:ext cx="3480790" cy="1959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1633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7512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Фраза 8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3579849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Вместо: 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«Нельзя ходить третий день в одной и той же грязной футболке! Надень другую»</a:t>
            </a:r>
          </a:p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Говорим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: «Твоя любимая футболка ушла мыться, предавала тебе привет и прислала свою сестру!»</a:t>
            </a: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30130">
            <a:off x="5122406" y="4505583"/>
            <a:ext cx="2774360" cy="2078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1633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7512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Фраза 9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3579849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Вместо: 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«Боже, какой беспорядок! Ты ужасный грязнуля!!!»</a:t>
            </a:r>
          </a:p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Говорим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: «Ах, если бы ты мог стать волшебником и наколдовать порядок в комнате…»</a:t>
            </a: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1664">
            <a:off x="3168334" y="3876186"/>
            <a:ext cx="3689274" cy="2541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16335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7512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Фраза 10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3579849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Вместо: 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«Сейчас я тебе ремня дам!»</a:t>
            </a:r>
          </a:p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Говорим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: «Когда дети себя плохо ведут, мама превращается в Бабу Ягу!»</a:t>
            </a: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7973">
            <a:off x="4659860" y="3316259"/>
            <a:ext cx="2517010" cy="3359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66784">
            <a:off x="1333930" y="3696069"/>
            <a:ext cx="2957012" cy="2367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16335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7512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Фраза 11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3579849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Вместо: 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«Как я от тебя устала!»</a:t>
            </a:r>
          </a:p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Говорим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: «Мой котелок закипает, закипает, ой, уже кипит и скоро взорвется, береги-и-</a:t>
            </a:r>
            <a:r>
              <a:rPr lang="ru-RU" altLang="ru-RU" sz="3600" b="0" dirty="0" err="1">
                <a:solidFill>
                  <a:schemeClr val="accent3">
                    <a:lumMod val="75000"/>
                  </a:schemeClr>
                </a:solidFill>
              </a:rPr>
              <a:t>ись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!!!»</a:t>
            </a: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789040"/>
            <a:ext cx="4470097" cy="2863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16335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7512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Фраза 12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3579849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Вместо: 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«Твой рисунок опять не занял никакого места на выставке? Да, художник из тебя плохой!»</a:t>
            </a:r>
          </a:p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Говорим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: «Ну не занял и не занял, зато ты рисуешь самые красивые цветы в мире!»</a:t>
            </a: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293096"/>
            <a:ext cx="3555479" cy="2378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1348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7512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Фраза 13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3579849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Вместо: 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«А ну-ка сел за уроки быстро!»</a:t>
            </a:r>
          </a:p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Говорим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: «Давай, ты будешь делать уроки, а я готовить суп – кто быстрее закончит, тот выбирает кино для вечернего семейного просмотра!!!»</a:t>
            </a: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221088"/>
            <a:ext cx="3939902" cy="2614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13483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7512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Фраза 14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3579849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Вместо: 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«Подними голову, мне нужно завязать тебе шапку!»</a:t>
            </a:r>
          </a:p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Говорим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: «Ты видел на потолке паука?»</a:t>
            </a: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77072"/>
            <a:ext cx="3672408" cy="2056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374" y="3284984"/>
            <a:ext cx="3443090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13483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7512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Фраза 15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3579849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Вместо: 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«Быстро выключай мультики!»</a:t>
            </a:r>
          </a:p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Говорим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: «Телевизору пора отдохнуть и набраться сил, а пока он отдыхает, давай нарисуем свой мультик.»</a:t>
            </a: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5" y="4077072"/>
            <a:ext cx="6552728" cy="241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13483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7512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Фраза 16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3579849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Вместо: 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«Прекрати реветь!»</a:t>
            </a:r>
          </a:p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Говорим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: «Ой, сейчас от твоих слез тут будет большущая лужа, как бы нам не утонуть! У тебя есть спасательный круг?»</a:t>
            </a: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67123">
            <a:off x="5446368" y="4024499"/>
            <a:ext cx="2460269" cy="2460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13483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Картинки по запросу картинки родительские советы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72256">
            <a:off x="1296667" y="655141"/>
            <a:ext cx="4000555" cy="57491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3731">
            <a:off x="5586259" y="1284649"/>
            <a:ext cx="2924068" cy="2938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83678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7512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Фраза 17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3579849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Вместо: 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«Ты что, жадина? А ну-ка быстро поделись конфетами с ребятами!»</a:t>
            </a:r>
          </a:p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Говорим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: «Вкусная конфета, правда? А давай других угостим, что бы им </a:t>
            </a:r>
            <a:r>
              <a:rPr lang="ru-RU" altLang="ru-RU" sz="3600" b="0" dirty="0" err="1">
                <a:solidFill>
                  <a:schemeClr val="accent3">
                    <a:lumMod val="75000"/>
                  </a:schemeClr>
                </a:solidFill>
              </a:rPr>
              <a:t>бло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 тоже вкусно»</a:t>
            </a: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876640"/>
            <a:ext cx="3785847" cy="2519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53431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7512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Фраза 18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3579849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Вместо: 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«Смотри, как Катя красиво сделала, почему же ты так не можешь?»</a:t>
            </a:r>
          </a:p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Говорим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: «Смотри, как интересно у Кати получилось, мне кажется, ты можешь даже лучше сделать»</a:t>
            </a: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50745">
            <a:off x="5241088" y="4126957"/>
            <a:ext cx="3253053" cy="2164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53431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7512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Фраза 19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3579849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Вместо: 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«Слезь быстро с горки, упадешь!»</a:t>
            </a:r>
          </a:p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Говорим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: «Это кто у нас тут каскадер? На горку вход только в шлеме и со страховкой. Ты это с собой взял?»</a:t>
            </a: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2199">
            <a:off x="5469805" y="3939215"/>
            <a:ext cx="2857500" cy="214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53431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7512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Фраза 20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3579849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Вместо: 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«Выключай телевизор, собирай игрушки сейчас же!»</a:t>
            </a:r>
          </a:p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Говорим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: «Тебе когда удобнее собрать игрушки? Сейчас или когда закончатся «Спокойной ночи»?»</a:t>
            </a: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33006">
            <a:off x="4045479" y="3987116"/>
            <a:ext cx="4279417" cy="2631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53431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395536" y="188640"/>
            <a:ext cx="8229600" cy="6192688"/>
          </a:xfrm>
        </p:spPr>
        <p:txBody>
          <a:bodyPr>
            <a:noAutofit/>
          </a:bodyPr>
          <a:lstStyle/>
          <a:p>
            <a:pPr marL="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2200" u="sng" dirty="0">
                <a:solidFill>
                  <a:schemeClr val="accent6">
                    <a:lumMod val="75000"/>
                  </a:schemeClr>
                </a:solidFill>
              </a:rPr>
              <a:t>Родительская мудрость</a:t>
            </a:r>
            <a:r>
              <a:rPr lang="ru-RU" altLang="ru-RU" sz="2200" dirty="0">
                <a:solidFill>
                  <a:schemeClr val="accent6">
                    <a:lumMod val="75000"/>
                  </a:schemeClr>
                </a:solidFill>
              </a:rPr>
              <a:t>: чем больше игры, волшебства и «интересности» в ваших разговорах, уговорах и ваших повседневных делах, тем легче вам будет договориться  с ребенком, тем лучше он пойдет на контакт, и тем ближе друг к другу вы будите. </a:t>
            </a:r>
          </a:p>
          <a:p>
            <a:pPr marL="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2200" dirty="0">
                <a:solidFill>
                  <a:schemeClr val="accent6">
                    <a:lumMod val="75000"/>
                  </a:schemeClr>
                </a:solidFill>
              </a:rPr>
              <a:t>	Кого -то  из детей можно привлечь волшебством, кого-то духом соревновательности, кого-то иногда просо нужно обнять и пошептать на ушко одобряющие, ласковые слова, просто так…</a:t>
            </a:r>
          </a:p>
          <a:p>
            <a:pPr marL="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2200" dirty="0">
                <a:solidFill>
                  <a:schemeClr val="accent6">
                    <a:lumMod val="75000"/>
                  </a:schemeClr>
                </a:solidFill>
              </a:rPr>
              <a:t>Только вы знаете, что нужно вашему  чуду!</a:t>
            </a:r>
          </a:p>
          <a:p>
            <a:pPr marL="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2200" dirty="0">
                <a:solidFill>
                  <a:schemeClr val="accent6">
                    <a:lumMod val="75000"/>
                  </a:schemeClr>
                </a:solidFill>
              </a:rPr>
              <a:t>	Но есть моменты, когда все эти уловки ни к чему. Например, когда вы действительно очень рассержены и вам не до шуток, не стоит делать над собой неимоверные усилия и играть с чадом «сквозь зубы». Ребенок сразу почувствует фальшь и будет сбит с толку.</a:t>
            </a:r>
          </a:p>
          <a:p>
            <a:pPr marL="0" indent="0" algn="just" eaLnBrk="1" hangingPunct="1">
              <a:spcBef>
                <a:spcPct val="0"/>
              </a:spcBef>
              <a:buFont typeface="Arial" charset="0"/>
              <a:buNone/>
            </a:pPr>
            <a:r>
              <a:rPr lang="ru-RU" altLang="ru-RU" sz="2200" dirty="0">
                <a:solidFill>
                  <a:schemeClr val="accent6">
                    <a:lumMod val="75000"/>
                  </a:schemeClr>
                </a:solidFill>
              </a:rPr>
              <a:t>Если злитесь, объясните наследнику свои чувства.  Например: «Я переживаю из-за того, что ты капризничаешь. Как ты думаешь, что мне сделать?» Не кричим, а именно объясняем…</a:t>
            </a:r>
          </a:p>
        </p:txBody>
      </p:sp>
    </p:spTree>
    <p:extLst>
      <p:ext uri="{BB962C8B-B14F-4D97-AF65-F5344CB8AC3E}">
        <p14:creationId xmlns:p14="http://schemas.microsoft.com/office/powerpoint/2010/main" val="4235399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251520" y="333375"/>
            <a:ext cx="8712968" cy="6048375"/>
          </a:xfrm>
        </p:spPr>
        <p:txBody>
          <a:bodyPr>
            <a:noAutofit/>
          </a:bodyPr>
          <a:lstStyle/>
          <a:p>
            <a:pPr marL="0" indent="0" algn="just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3000" dirty="0">
                <a:solidFill>
                  <a:schemeClr val="accent6">
                    <a:lumMod val="75000"/>
                  </a:schemeClr>
                </a:solidFill>
              </a:rPr>
              <a:t>Как говорить с сыновьями и дочками, чтобы они вас слушались?</a:t>
            </a:r>
          </a:p>
          <a:p>
            <a:pPr marL="0" indent="0" algn="just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3000" dirty="0">
                <a:solidFill>
                  <a:schemeClr val="accent6">
                    <a:lumMod val="75000"/>
                  </a:schemeClr>
                </a:solidFill>
              </a:rPr>
              <a:t>«</a:t>
            </a:r>
            <a:r>
              <a:rPr lang="ru-RU" sz="3000" i="1" dirty="0">
                <a:solidFill>
                  <a:schemeClr val="accent6">
                    <a:lumMod val="75000"/>
                  </a:schemeClr>
                </a:solidFill>
              </a:rPr>
              <a:t>Убери игрушки</a:t>
            </a:r>
            <a:r>
              <a:rPr lang="ru-RU" sz="3000" dirty="0">
                <a:solidFill>
                  <a:schemeClr val="accent6">
                    <a:lumMod val="75000"/>
                  </a:schemeClr>
                </a:solidFill>
              </a:rPr>
              <a:t>!», «</a:t>
            </a:r>
            <a:r>
              <a:rPr lang="ru-RU" sz="3000" i="1" dirty="0">
                <a:solidFill>
                  <a:schemeClr val="accent6">
                    <a:lumMod val="75000"/>
                  </a:schemeClr>
                </a:solidFill>
              </a:rPr>
              <a:t>Помой руки</a:t>
            </a:r>
            <a:r>
              <a:rPr lang="ru-RU" sz="3000" dirty="0">
                <a:solidFill>
                  <a:schemeClr val="accent6">
                    <a:lumMod val="75000"/>
                  </a:schemeClr>
                </a:solidFill>
              </a:rPr>
              <a:t>», «</a:t>
            </a:r>
            <a:r>
              <a:rPr lang="ru-RU" sz="3000" i="1" dirty="0">
                <a:solidFill>
                  <a:schemeClr val="accent6">
                    <a:lumMod val="75000"/>
                  </a:schemeClr>
                </a:solidFill>
              </a:rPr>
              <a:t>Быстро иди спать</a:t>
            </a:r>
            <a:r>
              <a:rPr lang="ru-RU" sz="3000" dirty="0">
                <a:solidFill>
                  <a:schemeClr val="accent6">
                    <a:lumMod val="75000"/>
                  </a:schemeClr>
                </a:solidFill>
              </a:rPr>
              <a:t>!», «</a:t>
            </a:r>
            <a:r>
              <a:rPr lang="ru-RU" sz="3000" i="1" dirty="0">
                <a:solidFill>
                  <a:schemeClr val="accent6">
                    <a:lumMod val="75000"/>
                  </a:schemeClr>
                </a:solidFill>
              </a:rPr>
              <a:t>Опять ты не слушаешься</a:t>
            </a:r>
            <a:r>
              <a:rPr lang="ru-RU" sz="3000" dirty="0">
                <a:solidFill>
                  <a:schemeClr val="accent6">
                    <a:lumMod val="75000"/>
                  </a:schemeClr>
                </a:solidFill>
              </a:rPr>
              <a:t>?!» -  все эти указания дети почему-то не спешат исполнять. А все потому, что им неохота тратить время на неинтересные дела. </a:t>
            </a:r>
          </a:p>
          <a:p>
            <a:pPr marL="0" indent="0" algn="just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3000" dirty="0">
                <a:solidFill>
                  <a:srgbClr val="FF0000"/>
                </a:solidFill>
              </a:rPr>
              <a:t>Единственный способ быстро и без нервов уговорить своих чад – сделать нужное интересным. </a:t>
            </a:r>
          </a:p>
          <a:p>
            <a:pPr marL="0" indent="0" algn="just"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3000" dirty="0">
                <a:solidFill>
                  <a:schemeClr val="accent6">
                    <a:lumMod val="75000"/>
                  </a:schemeClr>
                </a:solidFill>
              </a:rPr>
              <a:t>Усталые родители скажут: некогда, сил нет, не умею…Умеете! Вы  только попробуйте включиться в игру, заодно и сами повеселитесь.</a:t>
            </a:r>
          </a:p>
        </p:txBody>
      </p:sp>
    </p:spTree>
    <p:extLst>
      <p:ext uri="{BB962C8B-B14F-4D97-AF65-F5344CB8AC3E}">
        <p14:creationId xmlns:p14="http://schemas.microsoft.com/office/powerpoint/2010/main" val="1622460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7512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Фраза 1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3579849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Вместо: 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«Давай быстрее, сколько можно копаться!»</a:t>
            </a:r>
          </a:p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Говорим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: «На старт, внимание, марш!»</a:t>
            </a: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Рисунок 3" descr="Картинки по запросу ребенок одевается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03365">
            <a:off x="3059832" y="3604739"/>
            <a:ext cx="3281307" cy="2520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3644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7512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Фраза 2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3579849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Вместо: 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«Сейчас же отправляйся в ванную! Считаю до трех!!!»</a:t>
            </a:r>
          </a:p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Говорим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: «Старт отплытия корабля в страну </a:t>
            </a:r>
            <a:r>
              <a:rPr lang="ru-RU" altLang="ru-RU" sz="3600" b="0" dirty="0" err="1">
                <a:solidFill>
                  <a:schemeClr val="accent3">
                    <a:lumMod val="75000"/>
                  </a:schemeClr>
                </a:solidFill>
              </a:rPr>
              <a:t>Чистюлию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 через 10,9,8… !»</a:t>
            </a: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Рисунок 4" descr="Картинки по запросу ребенок умывается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01770">
            <a:off x="5239419" y="3728795"/>
            <a:ext cx="3525193" cy="25269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81641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7512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Фраза 3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3579849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Вместо: 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«Пока не съешь суп, печенье не дам!»</a:t>
            </a:r>
          </a:p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Говорим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: «Как только суп исчезнет из тарелки, на столе по взмаху волшебной палочки появится вкуснятина!»</a:t>
            </a: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 descr="E:\ФОТО !!! актуализация  сентябрь 2016\Домашнее фото 2005\Фото Море 2005 фото\3 августа Новороссийск\DSC027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4149080"/>
            <a:ext cx="3035829" cy="22768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68164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7512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Фраза 4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3579849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Вместо: 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«Быстро спать!»</a:t>
            </a:r>
          </a:p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Говорим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: «А что ты хочешь увидеть во сне?»</a:t>
            </a: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5" name="Рисунок 4" descr="Картинки по запросу ребенок и сны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1537">
            <a:off x="2251038" y="3017551"/>
            <a:ext cx="5184576" cy="33843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8164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7512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Фраза  5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3579849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Вместо: 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«Не мешай мне разговаривать по телефону!»</a:t>
            </a:r>
          </a:p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Говорим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: «когда я закончу дела, тебя ждет сюрприз!»</a:t>
            </a: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60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77075">
            <a:off x="3387921" y="3799929"/>
            <a:ext cx="3718242" cy="241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8164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997512" cy="108012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Фраза 6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568952" cy="3579849"/>
          </a:xfrm>
        </p:spPr>
        <p:txBody>
          <a:bodyPr>
            <a:normAutofit/>
          </a:bodyPr>
          <a:lstStyle/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Вместо: 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«Прекрати капризничать сейчас же!»</a:t>
            </a:r>
          </a:p>
          <a:p>
            <a:pPr marL="0" indent="0" algn="just" eaLnBrk="1" hangingPunct="1">
              <a:spcBef>
                <a:spcPct val="0"/>
              </a:spcBef>
            </a:pPr>
            <a:r>
              <a:rPr lang="ru-RU" altLang="ru-RU" sz="3600" dirty="0">
                <a:solidFill>
                  <a:schemeClr val="accent3">
                    <a:lumMod val="75000"/>
                  </a:schemeClr>
                </a:solidFill>
              </a:rPr>
              <a:t>Говорим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: «Ой, тебя заколдовали в </a:t>
            </a:r>
            <a:r>
              <a:rPr lang="ru-RU" altLang="ru-RU" sz="3600" b="0" dirty="0" err="1">
                <a:solidFill>
                  <a:schemeClr val="accent3">
                    <a:lumMod val="75000"/>
                  </a:schemeClr>
                </a:solidFill>
              </a:rPr>
              <a:t>Капризяку</a:t>
            </a:r>
            <a:r>
              <a:rPr lang="ru-RU" altLang="ru-RU" sz="3600" b="0" dirty="0">
                <a:solidFill>
                  <a:schemeClr val="accent3">
                    <a:lumMod val="75000"/>
                  </a:schemeClr>
                </a:solidFill>
              </a:rPr>
              <a:t>, давай скорее расколдовываться!»</a:t>
            </a: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b="0" dirty="0">
              <a:solidFill>
                <a:schemeClr val="accent3">
                  <a:lumMod val="75000"/>
                </a:schemeClr>
              </a:solidFill>
            </a:endParaRPr>
          </a:p>
          <a:p>
            <a:pPr marL="0" indent="0" algn="just" eaLnBrk="1" hangingPunct="1">
              <a:spcBef>
                <a:spcPct val="0"/>
              </a:spcBef>
            </a:pPr>
            <a:endParaRPr lang="ru-RU" alt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65448">
            <a:off x="3470614" y="3972975"/>
            <a:ext cx="3565340" cy="2478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16335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902</Words>
  <Application>Microsoft Office PowerPoint</Application>
  <PresentationFormat>Экран (4:3)</PresentationFormat>
  <Paragraphs>82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Franklin Gothic Book</vt:lpstr>
      <vt:lpstr>Franklin Gothic Medium</vt:lpstr>
      <vt:lpstr>Wingdings</vt:lpstr>
      <vt:lpstr>Углы</vt:lpstr>
      <vt:lpstr>20 «волшебных» фраз для управления детьми</vt:lpstr>
      <vt:lpstr>Презентация PowerPoint</vt:lpstr>
      <vt:lpstr>Презентация PowerPoint</vt:lpstr>
      <vt:lpstr>Фраза 1</vt:lpstr>
      <vt:lpstr>Фраза 2</vt:lpstr>
      <vt:lpstr>Фраза 3</vt:lpstr>
      <vt:lpstr>Фраза 4</vt:lpstr>
      <vt:lpstr>Фраза  5</vt:lpstr>
      <vt:lpstr>Фраза 6</vt:lpstr>
      <vt:lpstr>Фраза 7</vt:lpstr>
      <vt:lpstr>Фраза 8</vt:lpstr>
      <vt:lpstr>Фраза 9</vt:lpstr>
      <vt:lpstr>Фраза 10</vt:lpstr>
      <vt:lpstr>Фраза 11</vt:lpstr>
      <vt:lpstr>Фраза 12</vt:lpstr>
      <vt:lpstr>Фраза 13</vt:lpstr>
      <vt:lpstr>Фраза 14</vt:lpstr>
      <vt:lpstr>Фраза 15</vt:lpstr>
      <vt:lpstr>Фраза 16</vt:lpstr>
      <vt:lpstr>Фраза 17</vt:lpstr>
      <vt:lpstr>Фраза 18</vt:lpstr>
      <vt:lpstr>Фраза 19</vt:lpstr>
      <vt:lpstr>Фраза 20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Зоя Львовна Венкова</cp:lastModifiedBy>
  <cp:revision>12</cp:revision>
  <dcterms:created xsi:type="dcterms:W3CDTF">2016-12-13T08:48:25Z</dcterms:created>
  <dcterms:modified xsi:type="dcterms:W3CDTF">2025-11-26T01:49:18Z</dcterms:modified>
</cp:coreProperties>
</file>