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49" r:id="rId2"/>
    <p:sldMasterId id="2147483650" r:id="rId3"/>
    <p:sldMasterId id="2147483651" r:id="rId4"/>
    <p:sldMasterId id="2147483652" r:id="rId5"/>
  </p:sldMasterIdLst>
  <p:sldIdLst>
    <p:sldId id="256" r:id="rId6"/>
    <p:sldId id="259" r:id="rId7"/>
    <p:sldId id="257" r:id="rId8"/>
    <p:sldId id="258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9" r:id="rId18"/>
    <p:sldId id="268" r:id="rId1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30" autoAdjust="0"/>
  </p:normalViewPr>
  <p:slideViewPr>
    <p:cSldViewPr>
      <p:cViewPr varScale="1">
        <p:scale>
          <a:sx n="114" d="100"/>
          <a:sy n="114" d="100"/>
        </p:scale>
        <p:origin x="144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B2EABB-6FDE-4BA4-85C7-F84D555B7497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9940879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7C448D-BF37-4C1A-A3F5-BA9742F2D767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3320687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96B955-5B1E-42DD-96ED-B212632FB35F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2854134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77D1CB-BD38-48FF-B78A-A57591362108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8179209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9FE355-E42F-4809-93B4-0D94112FE2C0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6337243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8E2732-10BC-4E06-A828-E6123212417D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8270841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E29941-CDC8-487D-9592-6D1AECB1F2AD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722059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8C55A6-1ED0-41B0-A2B2-691923B27AEE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137931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B108F1-EA83-4583-BD1A-A2AC9A368CE1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4251260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C46E22-75D4-4F2D-B9AC-625CAB3C73F7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402896683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2390C5-BC63-4D6F-9536-6DCEF1B933AE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6935869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C734AE-F537-4BC5-93CC-FE4C75C23DDA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410043158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48BC71-6326-43B4-9400-B51F8BAF332A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86855669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E5FC9F-AFA7-4535-B1B7-BEDCD25CC977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40919573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CB8D8E-0D47-480F-9BA2-E1B5E716E160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32456138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7C4D27-D406-42CA-8F1D-22B7DB4B9CC6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414821080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94D4F2-804C-435B-BCB1-08377EC2FF7F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68940805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16282E-287D-40CF-889B-FD5165BDDEA5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14343344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E00C69-7FC8-404F-9496-28776234E7D2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17491833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2709D2-C999-464B-AB03-B4626FFE45CB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96027054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A1EBB3-3C82-4B41-9C9C-7612B3CA805C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52309829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114FBB-6AF9-4328-AD6A-18CB66C0C816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3935998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AA64B9-DBBE-4E08-8195-A3CBF3396B6D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41371881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FE6577-1E70-471F-B658-C6F71C040CC5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00623933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7E9E7A-6282-4645-A735-FBBC0A43832F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75163023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085194-7E7D-4066-AB9D-3FA4EE3633E5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01115627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310818-9CCC-47D9-AF75-5E7CF3F8FD37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58788399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7BF5E1-DAC7-4811-A846-2F67E97BD52A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85380970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D0524D-C733-45B9-B711-F2D1D99BAE58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81512934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38DBF3-6663-4FDF-890A-715DADCA8914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50846887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CAC8C2-D76F-4F37-9E18-EA2B65F8FB6A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89794662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244495-4398-4C6F-B50C-D53ED58D32B6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79426293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AF2853-AD14-42A5-91E2-8F3082D0E774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8615594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EFC60A-F9F8-4BC8-BD4F-D29980247633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408003496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855C34-CD35-47C3-8D9C-EB4EC5428D24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38908084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F47863-2077-44F2-B44F-61849BAF7987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59209363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9F5204-501C-4416-93DC-F8E5D90CB96D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83753372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EBF5BB-E20C-4A2D-9C06-A3D5AE886CD2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12247383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84D836-33B8-4C02-AE98-C4B26A763C20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91582789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1115FF-17AD-4715-B610-C374E645C202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79466191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B7AD1A-9501-4212-B82C-20C7F2BD7F0E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4103993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A81D56-4B88-4DFC-973F-93EB46067BC1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70979085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600200"/>
            <a:ext cx="36957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86300" y="1600200"/>
            <a:ext cx="36957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88C76B-154C-4443-8354-EAF2BFB4DCC6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03552852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31F567-2B4E-494E-9A2A-BE2D1CD475CD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6537463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A93DDB-3F6F-4969-A1A2-F920C26E71D2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18734576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12B4F9-22F6-4C97-A5BF-334E9C46070E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51355002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A4C49F-CC62-441E-AF3D-5D073AAA9B22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77279929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091D1C-CF47-4599-9AA9-CA628ED64961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51729180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319412-055C-4D38-8410-37C40F34B83F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1373354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0BC6C0-A27B-4F74-ACE0-82F74A242844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47021588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6B7BAD-D802-44A0-BEB5-E1DB71BABE26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5430233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CD8C4C-C963-4074-B7FE-19C56AA3D7C9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8924552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8473EA-7D66-48C7-BE57-54DB6A53CDE7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017026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64D644-B732-414E-B19E-B149E7517613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3289988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77064D-596D-49E2-BF30-F0A911FA64F5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6683097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  <a:endParaRPr lang="en-US" altLang="ru-RU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  <a:endParaRPr lang="en-US" altLang="ru-RU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2F1842E6-2041-4A50-A93D-E8B336E4A06A}" type="slidenum">
              <a:rPr lang="en-US" altLang="ru-RU"/>
              <a:pPr/>
              <a:t>‹#›</a:t>
            </a:fld>
            <a:endParaRPr lang="en-US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/>
              <a:t>Click to edit Master title style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/>
              <a:t>Click to edit Master text styles</a:t>
            </a:r>
          </a:p>
          <a:p>
            <a:pPr lvl="1"/>
            <a:r>
              <a:rPr lang="en-US" altLang="ru-RU"/>
              <a:t>Second level</a:t>
            </a:r>
          </a:p>
          <a:p>
            <a:pPr lvl="2"/>
            <a:r>
              <a:rPr lang="en-US" altLang="ru-RU"/>
              <a:t>Third level</a:t>
            </a:r>
          </a:p>
          <a:p>
            <a:pPr lvl="3"/>
            <a:r>
              <a:rPr lang="en-US" altLang="ru-RU"/>
              <a:t>Fourth level</a:t>
            </a:r>
          </a:p>
          <a:p>
            <a:pPr lvl="4"/>
            <a:r>
              <a:rPr lang="en-US" altLang="ru-RU"/>
              <a:t>Fifth level</a:t>
            </a:r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ru-RU"/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ru-RU"/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2FE409E9-AD57-4257-A660-609538B88D72}" type="slidenum">
              <a:rPr lang="en-US" altLang="ru-RU"/>
              <a:pPr/>
              <a:t>‹#›</a:t>
            </a:fld>
            <a:endParaRPr lang="en-US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/>
              <a:t>Click to edit Master title style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/>
              <a:t>Click to edit Master text styles</a:t>
            </a:r>
          </a:p>
          <a:p>
            <a:pPr lvl="1"/>
            <a:r>
              <a:rPr lang="en-US" altLang="ru-RU"/>
              <a:t>Second level</a:t>
            </a:r>
          </a:p>
          <a:p>
            <a:pPr lvl="2"/>
            <a:r>
              <a:rPr lang="en-US" altLang="ru-RU"/>
              <a:t>Third level</a:t>
            </a:r>
          </a:p>
          <a:p>
            <a:pPr lvl="3"/>
            <a:r>
              <a:rPr lang="en-US" altLang="ru-RU"/>
              <a:t>Fourth level</a:t>
            </a:r>
          </a:p>
          <a:p>
            <a:pPr lvl="4"/>
            <a:r>
              <a:rPr lang="en-US" altLang="ru-RU"/>
              <a:t>Fifth level</a:t>
            </a:r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ru-RU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ru-RU"/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F9E8BA11-C317-4688-A1F4-DD64164BCD28}" type="slidenum">
              <a:rPr lang="en-US" altLang="ru-RU"/>
              <a:pPr/>
              <a:t>‹#›</a:t>
            </a:fld>
            <a:endParaRPr lang="en-US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/>
              <a:t>Click to edit Master title style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/>
              <a:t>Click to edit Master text styles</a:t>
            </a:r>
          </a:p>
          <a:p>
            <a:pPr lvl="1"/>
            <a:r>
              <a:rPr lang="en-US" altLang="ru-RU"/>
              <a:t>Second level</a:t>
            </a:r>
          </a:p>
          <a:p>
            <a:pPr lvl="2"/>
            <a:r>
              <a:rPr lang="en-US" altLang="ru-RU"/>
              <a:t>Third level</a:t>
            </a:r>
          </a:p>
          <a:p>
            <a:pPr lvl="3"/>
            <a:r>
              <a:rPr lang="en-US" altLang="ru-RU"/>
              <a:t>Fourth level</a:t>
            </a:r>
          </a:p>
          <a:p>
            <a:pPr lvl="4"/>
            <a:r>
              <a:rPr lang="en-US" altLang="ru-RU"/>
              <a:t>Fifth level</a:t>
            </a:r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ru-RU"/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ru-RU"/>
          </a:p>
        </p:txBody>
      </p:sp>
      <p:sp>
        <p:nvSpPr>
          <p:cNvPr id="1434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6F6D9148-751F-4F5E-B934-933CCC7B48C8}" type="slidenum">
              <a:rPr lang="en-US" altLang="ru-RU"/>
              <a:pPr/>
              <a:t>‹#›</a:t>
            </a:fld>
            <a:endParaRPr lang="en-US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/>
              <a:t>Click to edit Master title style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600200"/>
            <a:ext cx="7543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/>
              <a:t>Click to edit Master text styles</a:t>
            </a:r>
          </a:p>
          <a:p>
            <a:pPr lvl="1"/>
            <a:r>
              <a:rPr lang="en-US" altLang="ru-RU"/>
              <a:t>Second level</a:t>
            </a:r>
          </a:p>
          <a:p>
            <a:pPr lvl="2"/>
            <a:r>
              <a:rPr lang="en-US" altLang="ru-RU"/>
              <a:t>Third level</a:t>
            </a:r>
          </a:p>
          <a:p>
            <a:pPr lvl="3"/>
            <a:r>
              <a:rPr lang="en-US" altLang="ru-RU"/>
              <a:t>Fourth level</a:t>
            </a:r>
          </a:p>
          <a:p>
            <a:pPr lvl="4"/>
            <a:r>
              <a:rPr lang="en-US" altLang="ru-RU"/>
              <a:t>Fifth level</a:t>
            </a:r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ru-RU"/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ru-RU"/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172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55ED3F13-50A1-4C7C-9C2F-3ACE7F5ED72E}" type="slidenum">
              <a:rPr lang="en-US" altLang="ru-RU"/>
              <a:pPr/>
              <a:t>‹#›</a:t>
            </a:fld>
            <a:endParaRPr lang="en-US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404665"/>
            <a:ext cx="7772400" cy="3195786"/>
          </a:xfrm>
        </p:spPr>
        <p:txBody>
          <a:bodyPr anchor="ctr"/>
          <a:lstStyle/>
          <a:p>
            <a:r>
              <a:rPr lang="ru-RU" altLang="ru-RU" sz="4800" b="1" dirty="0">
                <a:solidFill>
                  <a:schemeClr val="accent3">
                    <a:lumMod val="10000"/>
                  </a:schemeClr>
                </a:solidFill>
              </a:rPr>
              <a:t>У вас есть возможность понять как вам ПОВЕЗЛО…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635896" y="3886200"/>
            <a:ext cx="5184576" cy="1752600"/>
          </a:xfrm>
        </p:spPr>
        <p:txBody>
          <a:bodyPr/>
          <a:lstStyle/>
          <a:p>
            <a:r>
              <a:rPr lang="ru-RU" altLang="ru-RU" sz="3200" dirty="0">
                <a:solidFill>
                  <a:schemeClr val="accent5">
                    <a:lumMod val="25000"/>
                  </a:schemeClr>
                </a:solidFill>
              </a:rPr>
              <a:t>Как вы реагируете на длительное затишье в детской комнате???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Чем тише, тем страшней туда входить…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2780928"/>
            <a:ext cx="4832226" cy="3790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Объект 3" descr="Чем тише, тем страшней туда входить…"/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92696"/>
            <a:ext cx="4824536" cy="32403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33777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Чем тише, тем страшней туда входить…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2348880"/>
            <a:ext cx="4896544" cy="3343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Объект 6" descr="Чем тише, тем страшней туда входить…"/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7143"/>
            <a:ext cx="3548462" cy="45259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719535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Чем тише, тем страшней туда входить…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060848"/>
            <a:ext cx="3532784" cy="4525963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Объект 3" descr="Чем тише, тем страшней туда входить…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836712"/>
            <a:ext cx="5048250" cy="283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830349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746650"/>
          </a:xfrm>
        </p:spPr>
        <p:txBody>
          <a:bodyPr/>
          <a:lstStyle/>
          <a:p>
            <a:r>
              <a:rPr lang="ru-RU" sz="4800" b="1" dirty="0">
                <a:solidFill>
                  <a:schemeClr val="accent2">
                    <a:lumMod val="10000"/>
                  </a:schemeClr>
                </a:solidFill>
              </a:rPr>
              <a:t>Самообладание – это когда вместо того, чтобы повысить голос, приподнимаешь </a:t>
            </a:r>
            <a:br>
              <a:rPr lang="ru-RU" sz="4800" b="1" dirty="0">
                <a:solidFill>
                  <a:schemeClr val="accent2">
                    <a:lumMod val="10000"/>
                  </a:schemeClr>
                </a:solidFill>
              </a:rPr>
            </a:br>
            <a:r>
              <a:rPr lang="ru-RU" sz="4800" b="1" dirty="0">
                <a:solidFill>
                  <a:schemeClr val="accent2">
                    <a:lumMod val="10000"/>
                  </a:schemeClr>
                </a:solidFill>
              </a:rPr>
              <a:t>бровь)))</a:t>
            </a:r>
            <a:br>
              <a:rPr lang="ru-RU" sz="4800" b="1" dirty="0">
                <a:solidFill>
                  <a:schemeClr val="accent2">
                    <a:lumMod val="10000"/>
                  </a:schemeClr>
                </a:solidFill>
              </a:rPr>
            </a:br>
            <a:r>
              <a:rPr lang="ru-RU" sz="4800" b="1" dirty="0">
                <a:solidFill>
                  <a:schemeClr val="accent2">
                    <a:lumMod val="10000"/>
                  </a:schemeClr>
                </a:solidFill>
              </a:rPr>
              <a:t>				</a:t>
            </a:r>
            <a:r>
              <a:rPr lang="ru-RU" sz="4800" b="1" dirty="0">
                <a:solidFill>
                  <a:schemeClr val="accent2">
                    <a:lumMod val="50000"/>
                  </a:schemeClr>
                </a:solidFill>
              </a:rPr>
              <a:t>…</a:t>
            </a: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</a:rPr>
              <a:t>ну или 					берешься </a:t>
            </a:r>
            <a:br>
              <a:rPr lang="ru-RU" sz="3200" b="1" dirty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</a:rPr>
              <a:t>				за фотоаппарат…</a:t>
            </a:r>
            <a:endParaRPr lang="ru-RU" sz="48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57146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5400" b="1" dirty="0"/>
              <a:t>Теперь вы поняли, почему и с кем </a:t>
            </a:r>
          </a:p>
          <a:p>
            <a:pPr marL="0" indent="0" algn="ctr">
              <a:buNone/>
            </a:pPr>
            <a:r>
              <a:rPr lang="ru-RU" sz="5400" b="1" dirty="0"/>
              <a:t>Вам </a:t>
            </a:r>
          </a:p>
          <a:p>
            <a:pPr marL="0" indent="0" algn="ctr">
              <a:buNone/>
            </a:pPr>
            <a:r>
              <a:rPr lang="ru-RU" sz="5400" b="1" dirty="0"/>
              <a:t>повезло???</a:t>
            </a:r>
          </a:p>
        </p:txBody>
      </p:sp>
    </p:spTree>
    <p:extLst>
      <p:ext uri="{BB962C8B-B14F-4D97-AF65-F5344CB8AC3E}">
        <p14:creationId xmlns:p14="http://schemas.microsoft.com/office/powerpoint/2010/main" val="588365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Варианты ответов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ru-RU" dirty="0"/>
              <a:t>Ну наконец-то можно отдохнуть…</a:t>
            </a:r>
          </a:p>
          <a:p>
            <a:pPr marL="514350" indent="-514350">
              <a:buAutoNum type="arabicPeriod"/>
            </a:pPr>
            <a:r>
              <a:rPr lang="ru-RU" dirty="0"/>
              <a:t>Какой у меня самостоятельный ребенок!</a:t>
            </a:r>
          </a:p>
          <a:p>
            <a:pPr marL="0" indent="0">
              <a:buNone/>
            </a:pPr>
            <a:r>
              <a:rPr lang="ru-RU" dirty="0"/>
              <a:t>		3. Пока занят ребенок, успею 		     сварить борщ (забить 			     гвоздь).</a:t>
            </a:r>
          </a:p>
          <a:p>
            <a:pPr marL="0" indent="0">
              <a:buNone/>
            </a:pPr>
            <a:r>
              <a:rPr lang="ru-RU" dirty="0"/>
              <a:t>			4. Слишком подозрительна 				тишина…</a:t>
            </a:r>
          </a:p>
        </p:txBody>
      </p:sp>
    </p:spTree>
    <p:extLst>
      <p:ext uri="{BB962C8B-B14F-4D97-AF65-F5344CB8AC3E}">
        <p14:creationId xmlns:p14="http://schemas.microsoft.com/office/powerpoint/2010/main" val="13097558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052736"/>
            <a:ext cx="8712968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sz="7200" b="1" dirty="0">
                <a:solidFill>
                  <a:schemeClr val="accent2">
                    <a:lumMod val="10000"/>
                  </a:schemeClr>
                </a:solidFill>
              </a:rPr>
              <a:t>А на </a:t>
            </a:r>
          </a:p>
          <a:p>
            <a:pPr marL="0" indent="0" algn="ctr">
              <a:buNone/>
            </a:pPr>
            <a:r>
              <a:rPr lang="ru-RU" sz="7200" b="1" dirty="0">
                <a:solidFill>
                  <a:schemeClr val="accent2">
                    <a:lumMod val="10000"/>
                  </a:schemeClr>
                </a:solidFill>
              </a:rPr>
              <a:t>самом </a:t>
            </a:r>
          </a:p>
          <a:p>
            <a:pPr marL="0" indent="0" algn="ctr">
              <a:buNone/>
            </a:pPr>
            <a:r>
              <a:rPr lang="ru-RU" sz="7200" b="1" dirty="0">
                <a:solidFill>
                  <a:schemeClr val="accent2">
                    <a:lumMod val="10000"/>
                  </a:schemeClr>
                </a:solidFill>
              </a:rPr>
              <a:t>    деле…</a:t>
            </a:r>
          </a:p>
        </p:txBody>
      </p:sp>
    </p:spTree>
    <p:extLst>
      <p:ext uri="{BB962C8B-B14F-4D97-AF65-F5344CB8AC3E}">
        <p14:creationId xmlns:p14="http://schemas.microsoft.com/office/powerpoint/2010/main" val="11735764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Чем тише, тем страшней туда входить…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2636912"/>
            <a:ext cx="4896544" cy="3816424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Объект 3" descr="Чем тише, тем страшней туда входить…"/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76673"/>
            <a:ext cx="4824536" cy="3600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148260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Чем тише, тем страшней туда входить…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3607158" cy="4525963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Чем тише, тем страшней туда входить…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908720"/>
            <a:ext cx="4057015" cy="54197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857238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Чем тише, тем страшней туда входить…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8680"/>
            <a:ext cx="4752528" cy="3362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Объект 3" descr="Чем тише, тем страшней туда входить…"/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700808"/>
            <a:ext cx="4198056" cy="481399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195215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Чем тише, тем страшней туда входить…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548680"/>
            <a:ext cx="3672408" cy="525658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Чем тише, тем страшней туда входить…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980728"/>
            <a:ext cx="4248150" cy="565848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733784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Чем тише, тем страшней туда входить…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2039913"/>
            <a:ext cx="3194088" cy="4525963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Объект 3" descr="Чем тише, тем страшней туда входить…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831" y="620688"/>
            <a:ext cx="5048250" cy="283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990464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 descr="Чем тише, тем страшней туда входить…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052736"/>
            <a:ext cx="4508471" cy="3790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Чем тише, тем страшней туда входить…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0031" y="476672"/>
            <a:ext cx="3752850" cy="60407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26065020"/>
      </p:ext>
    </p:extLst>
  </p:cSld>
  <p:clrMapOvr>
    <a:masterClrMapping/>
  </p:clrMapOvr>
</p:sld>
</file>

<file path=ppt/theme/theme1.xml><?xml version="1.0" encoding="utf-8"?>
<a:theme xmlns:a="http://schemas.openxmlformats.org/drawingml/2006/main" name="master">
  <a:themeElements>
    <a:clrScheme name="">
      <a:dk1>
        <a:srgbClr val="000000"/>
      </a:dk1>
      <a:lt1>
        <a:srgbClr val="FF99CC"/>
      </a:lt1>
      <a:dk2>
        <a:srgbClr val="1C1C1C"/>
      </a:dk2>
      <a:lt2>
        <a:srgbClr val="4D4D4D"/>
      </a:lt2>
      <a:accent1>
        <a:srgbClr val="0099FF"/>
      </a:accent1>
      <a:accent2>
        <a:srgbClr val="FF99CC"/>
      </a:accent2>
      <a:accent3>
        <a:srgbClr val="FFCAE2"/>
      </a:accent3>
      <a:accent4>
        <a:srgbClr val="000000"/>
      </a:accent4>
      <a:accent5>
        <a:srgbClr val="AACAFF"/>
      </a:accent5>
      <a:accent6>
        <a:srgbClr val="E78AB9"/>
      </a:accent6>
      <a:hlink>
        <a:srgbClr val="9933FF"/>
      </a:hlink>
      <a:folHlink>
        <a:srgbClr val="44C63A"/>
      </a:folHlink>
    </a:clrScheme>
    <a:fontScheme name="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colormaster">
  <a:themeElements>
    <a:clrScheme name="">
      <a:dk1>
        <a:srgbClr val="000000"/>
      </a:dk1>
      <a:lt1>
        <a:srgbClr val="FF99CC"/>
      </a:lt1>
      <a:dk2>
        <a:srgbClr val="1C1C1C"/>
      </a:dk2>
      <a:lt2>
        <a:srgbClr val="4D4D4D"/>
      </a:lt2>
      <a:accent1>
        <a:srgbClr val="0099FF"/>
      </a:accent1>
      <a:accent2>
        <a:srgbClr val="FF99CC"/>
      </a:accent2>
      <a:accent3>
        <a:srgbClr val="FFCAE2"/>
      </a:accent3>
      <a:accent4>
        <a:srgbClr val="000000"/>
      </a:accent4>
      <a:accent5>
        <a:srgbClr val="AACAFF"/>
      </a:accent5>
      <a:accent6>
        <a:srgbClr val="E78AB9"/>
      </a:accent6>
      <a:hlink>
        <a:srgbClr val="9933FF"/>
      </a:hlink>
      <a:folHlink>
        <a:srgbClr val="44C63A"/>
      </a:folHlink>
    </a:clrScheme>
    <a:fontScheme name="1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1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colormaster">
  <a:themeElements>
    <a:clrScheme name="">
      <a:dk1>
        <a:srgbClr val="000000"/>
      </a:dk1>
      <a:lt1>
        <a:srgbClr val="FF99CC"/>
      </a:lt1>
      <a:dk2>
        <a:srgbClr val="1C1C1C"/>
      </a:dk2>
      <a:lt2>
        <a:srgbClr val="4D4D4D"/>
      </a:lt2>
      <a:accent1>
        <a:srgbClr val="0099FF"/>
      </a:accent1>
      <a:accent2>
        <a:srgbClr val="FF99CC"/>
      </a:accent2>
      <a:accent3>
        <a:srgbClr val="FFCAE2"/>
      </a:accent3>
      <a:accent4>
        <a:srgbClr val="000000"/>
      </a:accent4>
      <a:accent5>
        <a:srgbClr val="AACAFF"/>
      </a:accent5>
      <a:accent6>
        <a:srgbClr val="E78AB9"/>
      </a:accent6>
      <a:hlink>
        <a:srgbClr val="9933FF"/>
      </a:hlink>
      <a:folHlink>
        <a:srgbClr val="44C63A"/>
      </a:folHlink>
    </a:clrScheme>
    <a:fontScheme name="2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2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colormaster">
  <a:themeElements>
    <a:clrScheme name="">
      <a:dk1>
        <a:srgbClr val="000000"/>
      </a:dk1>
      <a:lt1>
        <a:srgbClr val="FF99CC"/>
      </a:lt1>
      <a:dk2>
        <a:srgbClr val="1C1C1C"/>
      </a:dk2>
      <a:lt2>
        <a:srgbClr val="4D4D4D"/>
      </a:lt2>
      <a:accent1>
        <a:srgbClr val="0099FF"/>
      </a:accent1>
      <a:accent2>
        <a:srgbClr val="FF99CC"/>
      </a:accent2>
      <a:accent3>
        <a:srgbClr val="FFCAE2"/>
      </a:accent3>
      <a:accent4>
        <a:srgbClr val="000000"/>
      </a:accent4>
      <a:accent5>
        <a:srgbClr val="AACAFF"/>
      </a:accent5>
      <a:accent6>
        <a:srgbClr val="E78AB9"/>
      </a:accent6>
      <a:hlink>
        <a:srgbClr val="9933FF"/>
      </a:hlink>
      <a:folHlink>
        <a:srgbClr val="44C63A"/>
      </a:folHlink>
    </a:clrScheme>
    <a:fontScheme name="3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3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colormaster">
  <a:themeElements>
    <a:clrScheme name="">
      <a:dk1>
        <a:srgbClr val="000000"/>
      </a:dk1>
      <a:lt1>
        <a:srgbClr val="FF99CC"/>
      </a:lt1>
      <a:dk2>
        <a:srgbClr val="1C1C1C"/>
      </a:dk2>
      <a:lt2>
        <a:srgbClr val="4D4D4D"/>
      </a:lt2>
      <a:accent1>
        <a:srgbClr val="0099FF"/>
      </a:accent1>
      <a:accent2>
        <a:srgbClr val="FF99CC"/>
      </a:accent2>
      <a:accent3>
        <a:srgbClr val="FFCAE2"/>
      </a:accent3>
      <a:accent4>
        <a:srgbClr val="000000"/>
      </a:accent4>
      <a:accent5>
        <a:srgbClr val="AACAFF"/>
      </a:accent5>
      <a:accent6>
        <a:srgbClr val="E78AB9"/>
      </a:accent6>
      <a:hlink>
        <a:srgbClr val="9933FF"/>
      </a:hlink>
      <a:folHlink>
        <a:srgbClr val="44C63A"/>
      </a:folHlink>
    </a:clrScheme>
    <a:fontScheme name="4_color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4_colormaster 1">
        <a:dk1>
          <a:srgbClr val="C0C0C0"/>
        </a:dk1>
        <a:lt1>
          <a:srgbClr val="FFFFFF"/>
        </a:lt1>
        <a:dk2>
          <a:srgbClr val="000099"/>
        </a:dk2>
        <a:lt2>
          <a:srgbClr val="CCECFF"/>
        </a:lt2>
        <a:accent1>
          <a:srgbClr val="FF3399"/>
        </a:accent1>
        <a:accent2>
          <a:srgbClr val="99CCFF"/>
        </a:accent2>
        <a:accent3>
          <a:srgbClr val="AAAACA"/>
        </a:accent3>
        <a:accent4>
          <a:srgbClr val="DADADA"/>
        </a:accent4>
        <a:accent5>
          <a:srgbClr val="FFADCA"/>
        </a:accent5>
        <a:accent6>
          <a:srgbClr val="8AB9E7"/>
        </a:accent6>
        <a:hlink>
          <a:srgbClr val="FF505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2">
        <a:dk1>
          <a:srgbClr val="000000"/>
        </a:dk1>
        <a:lt1>
          <a:srgbClr val="99CCFF"/>
        </a:lt1>
        <a:dk2>
          <a:srgbClr val="1C1C1C"/>
        </a:dk2>
        <a:lt2>
          <a:srgbClr val="4D4D4D"/>
        </a:lt2>
        <a:accent1>
          <a:srgbClr val="CC0066"/>
        </a:accent1>
        <a:accent2>
          <a:srgbClr val="3366FF"/>
        </a:accent2>
        <a:accent3>
          <a:srgbClr val="CAE2FF"/>
        </a:accent3>
        <a:accent4>
          <a:srgbClr val="000000"/>
        </a:accent4>
        <a:accent5>
          <a:srgbClr val="E2AAB8"/>
        </a:accent5>
        <a:accent6>
          <a:srgbClr val="2D5CE7"/>
        </a:accent6>
        <a:hlink>
          <a:srgbClr val="FF0000"/>
        </a:hlink>
        <a:folHlink>
          <a:srgbClr val="FF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3">
        <a:dk1>
          <a:srgbClr val="C0C0C0"/>
        </a:dk1>
        <a:lt1>
          <a:srgbClr val="FFFFFF"/>
        </a:lt1>
        <a:dk2>
          <a:srgbClr val="800000"/>
        </a:dk2>
        <a:lt2>
          <a:srgbClr val="FFCC99"/>
        </a:lt2>
        <a:accent1>
          <a:srgbClr val="FF9900"/>
        </a:accent1>
        <a:accent2>
          <a:srgbClr val="CC00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B90000"/>
        </a:accent6>
        <a:hlink>
          <a:srgbClr val="FF33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4">
        <a:dk1>
          <a:srgbClr val="000000"/>
        </a:dk1>
        <a:lt1>
          <a:srgbClr val="FF9966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6699"/>
        </a:accent2>
        <a:accent3>
          <a:srgbClr val="FFCAB8"/>
        </a:accent3>
        <a:accent4>
          <a:srgbClr val="000000"/>
        </a:accent4>
        <a:accent5>
          <a:srgbClr val="FFAAAA"/>
        </a:accent5>
        <a:accent6>
          <a:srgbClr val="E75C8A"/>
        </a:accent6>
        <a:hlink>
          <a:srgbClr val="CC00CC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5">
        <a:dk1>
          <a:srgbClr val="C0C0C0"/>
        </a:dk1>
        <a:lt1>
          <a:srgbClr val="FFFFFF"/>
        </a:lt1>
        <a:dk2>
          <a:srgbClr val="008000"/>
        </a:dk2>
        <a:lt2>
          <a:srgbClr val="CCECFF"/>
        </a:lt2>
        <a:accent1>
          <a:srgbClr val="0066FF"/>
        </a:accent1>
        <a:accent2>
          <a:srgbClr val="00FF00"/>
        </a:accent2>
        <a:accent3>
          <a:srgbClr val="AAC0AA"/>
        </a:accent3>
        <a:accent4>
          <a:srgbClr val="DADADA"/>
        </a:accent4>
        <a:accent5>
          <a:srgbClr val="AAB8FF"/>
        </a:accent5>
        <a:accent6>
          <a:srgbClr val="00E700"/>
        </a:accent6>
        <a:hlink>
          <a:srgbClr val="A29E00"/>
        </a:hlink>
        <a:folHlink>
          <a:srgbClr val="EA8B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6">
        <a:dk1>
          <a:srgbClr val="000000"/>
        </a:dk1>
        <a:lt1>
          <a:srgbClr val="97E183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99FF99"/>
        </a:accent2>
        <a:accent3>
          <a:srgbClr val="C9EEC1"/>
        </a:accent3>
        <a:accent4>
          <a:srgbClr val="000000"/>
        </a:accent4>
        <a:accent5>
          <a:srgbClr val="AAB8FF"/>
        </a:accent5>
        <a:accent6>
          <a:srgbClr val="8AE78A"/>
        </a:accent6>
        <a:hlink>
          <a:srgbClr val="CC99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7">
        <a:dk1>
          <a:srgbClr val="C0C0C0"/>
        </a:dk1>
        <a:lt1>
          <a:srgbClr val="FFFFFF"/>
        </a:lt1>
        <a:dk2>
          <a:srgbClr val="008080"/>
        </a:dk2>
        <a:lt2>
          <a:srgbClr val="CCECFF"/>
        </a:lt2>
        <a:accent1>
          <a:srgbClr val="29A329"/>
        </a:accent1>
        <a:accent2>
          <a:srgbClr val="00FFFF"/>
        </a:accent2>
        <a:accent3>
          <a:srgbClr val="AAC0C0"/>
        </a:accent3>
        <a:accent4>
          <a:srgbClr val="DADADA"/>
        </a:accent4>
        <a:accent5>
          <a:srgbClr val="ACCEAC"/>
        </a:accent5>
        <a:accent6>
          <a:srgbClr val="00E7E7"/>
        </a:accent6>
        <a:hlink>
          <a:srgbClr val="3B6AFF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8">
        <a:dk1>
          <a:srgbClr val="000000"/>
        </a:dk1>
        <a:lt1>
          <a:srgbClr val="64F0BE"/>
        </a:lt1>
        <a:dk2>
          <a:srgbClr val="1C1C1C"/>
        </a:dk2>
        <a:lt2>
          <a:srgbClr val="4D4D4D"/>
        </a:lt2>
        <a:accent1>
          <a:srgbClr val="008000"/>
        </a:accent1>
        <a:accent2>
          <a:srgbClr val="00FFFF"/>
        </a:accent2>
        <a:accent3>
          <a:srgbClr val="B8F6DB"/>
        </a:accent3>
        <a:accent4>
          <a:srgbClr val="000000"/>
        </a:accent4>
        <a:accent5>
          <a:srgbClr val="AAC0AA"/>
        </a:accent5>
        <a:accent6>
          <a:srgbClr val="00E7E7"/>
        </a:accent6>
        <a:hlink>
          <a:srgbClr val="3366FF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9">
        <a:dk1>
          <a:srgbClr val="C0C0C0"/>
        </a:dk1>
        <a:lt1>
          <a:srgbClr val="FFFFFF"/>
        </a:lt1>
        <a:dk2>
          <a:srgbClr val="CC9900"/>
        </a:dk2>
        <a:lt2>
          <a:srgbClr val="FFFFCC"/>
        </a:lt2>
        <a:accent1>
          <a:srgbClr val="FF3300"/>
        </a:accent1>
        <a:accent2>
          <a:srgbClr val="FFCC66"/>
        </a:accent2>
        <a:accent3>
          <a:srgbClr val="E2CAAA"/>
        </a:accent3>
        <a:accent4>
          <a:srgbClr val="DADADA"/>
        </a:accent4>
        <a:accent5>
          <a:srgbClr val="FFADAA"/>
        </a:accent5>
        <a:accent6>
          <a:srgbClr val="E7B95C"/>
        </a:accent6>
        <a:hlink>
          <a:srgbClr val="008080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0">
        <a:dk1>
          <a:srgbClr val="000000"/>
        </a:dk1>
        <a:lt1>
          <a:srgbClr val="EFF274"/>
        </a:lt1>
        <a:dk2>
          <a:srgbClr val="1C1C1C"/>
        </a:dk2>
        <a:lt2>
          <a:srgbClr val="4D4D4D"/>
        </a:lt2>
        <a:accent1>
          <a:srgbClr val="9966FF"/>
        </a:accent1>
        <a:accent2>
          <a:srgbClr val="FFFFCC"/>
        </a:accent2>
        <a:accent3>
          <a:srgbClr val="F6F7BC"/>
        </a:accent3>
        <a:accent4>
          <a:srgbClr val="000000"/>
        </a:accent4>
        <a:accent5>
          <a:srgbClr val="CAB8FF"/>
        </a:accent5>
        <a:accent6>
          <a:srgbClr val="E7E7B9"/>
        </a:accent6>
        <a:hlink>
          <a:srgbClr val="6666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11">
        <a:dk1>
          <a:srgbClr val="C0C0C0"/>
        </a:dk1>
        <a:lt1>
          <a:srgbClr val="FFFFFF"/>
        </a:lt1>
        <a:dk2>
          <a:srgbClr val="6600CC"/>
        </a:dk2>
        <a:lt2>
          <a:srgbClr val="CCCCFF"/>
        </a:lt2>
        <a:accent1>
          <a:srgbClr val="D60093"/>
        </a:accent1>
        <a:accent2>
          <a:srgbClr val="9999FF"/>
        </a:accent2>
        <a:accent3>
          <a:srgbClr val="B8AAE2"/>
        </a:accent3>
        <a:accent4>
          <a:srgbClr val="DADADA"/>
        </a:accent4>
        <a:accent5>
          <a:srgbClr val="E8AAC8"/>
        </a:accent5>
        <a:accent6>
          <a:srgbClr val="8A8AE7"/>
        </a:accent6>
        <a:hlink>
          <a:srgbClr val="008000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2">
        <a:dk1>
          <a:srgbClr val="000000"/>
        </a:dk1>
        <a:lt1>
          <a:srgbClr val="CC99FF"/>
        </a:lt1>
        <a:dk2>
          <a:srgbClr val="1C1C1C"/>
        </a:dk2>
        <a:lt2>
          <a:srgbClr val="4D4D4D"/>
        </a:lt2>
        <a:accent1>
          <a:srgbClr val="0066FF"/>
        </a:accent1>
        <a:accent2>
          <a:srgbClr val="CCCCFF"/>
        </a:accent2>
        <a:accent3>
          <a:srgbClr val="E2CAFF"/>
        </a:accent3>
        <a:accent4>
          <a:srgbClr val="000000"/>
        </a:accent4>
        <a:accent5>
          <a:srgbClr val="AAB8FF"/>
        </a:accent5>
        <a:accent6>
          <a:srgbClr val="B9B9E7"/>
        </a:accent6>
        <a:hlink>
          <a:srgbClr val="FF0066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13">
        <a:dk1>
          <a:srgbClr val="C0C0C0"/>
        </a:dk1>
        <a:lt1>
          <a:srgbClr val="FFFFFF"/>
        </a:lt1>
        <a:dk2>
          <a:srgbClr val="CC0066"/>
        </a:dk2>
        <a:lt2>
          <a:srgbClr val="FFCCCC"/>
        </a:lt2>
        <a:accent1>
          <a:srgbClr val="993366"/>
        </a:accent1>
        <a:accent2>
          <a:srgbClr val="FF9999"/>
        </a:accent2>
        <a:accent3>
          <a:srgbClr val="E2AAB8"/>
        </a:accent3>
        <a:accent4>
          <a:srgbClr val="DADADA"/>
        </a:accent4>
        <a:accent5>
          <a:srgbClr val="CAADB8"/>
        </a:accent5>
        <a:accent6>
          <a:srgbClr val="E78A8A"/>
        </a:accent6>
        <a:hlink>
          <a:srgbClr val="009999"/>
        </a:hlink>
        <a:folHlink>
          <a:srgbClr val="FF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4">
        <a:dk1>
          <a:srgbClr val="000000"/>
        </a:dk1>
        <a:lt1>
          <a:srgbClr val="FF99CC"/>
        </a:lt1>
        <a:dk2>
          <a:srgbClr val="1C1C1C"/>
        </a:dk2>
        <a:lt2>
          <a:srgbClr val="4D4D4D"/>
        </a:lt2>
        <a:accent1>
          <a:srgbClr val="FF0000"/>
        </a:accent1>
        <a:accent2>
          <a:srgbClr val="FF99CC"/>
        </a:accent2>
        <a:accent3>
          <a:srgbClr val="FFCAE2"/>
        </a:accent3>
        <a:accent4>
          <a:srgbClr val="000000"/>
        </a:accent4>
        <a:accent5>
          <a:srgbClr val="FFAAAA"/>
        </a:accent5>
        <a:accent6>
          <a:srgbClr val="E78AB9"/>
        </a:accent6>
        <a:hlink>
          <a:srgbClr val="9933FF"/>
        </a:hlink>
        <a:folHlink>
          <a:srgbClr val="44C63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colormaster 15">
        <a:dk1>
          <a:srgbClr val="C0C0C0"/>
        </a:dk1>
        <a:lt1>
          <a:srgbClr val="FFFFFF"/>
        </a:lt1>
        <a:dk2>
          <a:srgbClr val="000000"/>
        </a:dk2>
        <a:lt2>
          <a:srgbClr val="DDDDDD"/>
        </a:lt2>
        <a:accent1>
          <a:srgbClr val="4D4D4D"/>
        </a:accent1>
        <a:accent2>
          <a:srgbClr val="C0C0C0"/>
        </a:accent2>
        <a:accent3>
          <a:srgbClr val="AAAAAA"/>
        </a:accent3>
        <a:accent4>
          <a:srgbClr val="DADADA"/>
        </a:accent4>
        <a:accent5>
          <a:srgbClr val="B2B2B2"/>
        </a:accent5>
        <a:accent6>
          <a:srgbClr val="AEAEAE"/>
        </a:accent6>
        <a:hlink>
          <a:srgbClr val="777777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colormaster 16">
        <a:dk1>
          <a:srgbClr val="000000"/>
        </a:dk1>
        <a:lt1>
          <a:srgbClr val="FFFFFF"/>
        </a:lt1>
        <a:dk2>
          <a:srgbClr val="1C1C1C"/>
        </a:dk2>
        <a:lt2>
          <a:srgbClr val="4D4D4D"/>
        </a:lt2>
        <a:accent1>
          <a:srgbClr val="4D4D4D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B2B2B2"/>
        </a:accent5>
        <a:accent6>
          <a:srgbClr val="C8C8C8"/>
        </a:accent6>
        <a:hlink>
          <a:srgbClr val="808080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кубики</Template>
  <TotalTime>20</TotalTime>
  <Words>121</Words>
  <Application>Microsoft Office PowerPoint</Application>
  <PresentationFormat>Экран (4:3)</PresentationFormat>
  <Paragraphs>14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</vt:i4>
      </vt:variant>
      <vt:variant>
        <vt:lpstr>Тема</vt:lpstr>
      </vt:variant>
      <vt:variant>
        <vt:i4>5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Arial</vt:lpstr>
      <vt:lpstr>master</vt:lpstr>
      <vt:lpstr>1_colormaster</vt:lpstr>
      <vt:lpstr>2_colormaster</vt:lpstr>
      <vt:lpstr>3_colormaster</vt:lpstr>
      <vt:lpstr>4_colormaster</vt:lpstr>
      <vt:lpstr>У вас есть возможность понять как вам ПОВЕЗЛО…</vt:lpstr>
      <vt:lpstr>Варианты ответов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Самообладание – это когда вместо того, чтобы повысить голос, приподнимаешь  бровь)))     …ну или      берешься      за фотоаппарат…</vt:lpstr>
      <vt:lpstr>Презентация PowerPoint</vt:lpstr>
    </vt:vector>
  </TitlesOfParts>
  <Company>Microsoft Corporation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 вас есть возможность понять как вам ПОВЕЗЛО…</dc:title>
  <dc:creator>Microsoft Office</dc:creator>
  <cp:lastModifiedBy>Венкова Зоя Львовна</cp:lastModifiedBy>
  <cp:revision>4</cp:revision>
  <dcterms:created xsi:type="dcterms:W3CDTF">2016-03-30T13:31:05Z</dcterms:created>
  <dcterms:modified xsi:type="dcterms:W3CDTF">2026-08-25T14:02:50Z</dcterms:modified>
</cp:coreProperties>
</file>