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5"/>
  </p:sldMasterIdLst>
  <p:notesMasterIdLst>
    <p:notesMasterId r:id="rId72"/>
  </p:notesMasterIdLst>
  <p:sldIdLst>
    <p:sldId id="711" r:id="rId6"/>
    <p:sldId id="636" r:id="rId7"/>
    <p:sldId id="626" r:id="rId8"/>
    <p:sldId id="714" r:id="rId9"/>
    <p:sldId id="715" r:id="rId10"/>
    <p:sldId id="645" r:id="rId11"/>
    <p:sldId id="688" r:id="rId12"/>
    <p:sldId id="703" r:id="rId13"/>
    <p:sldId id="539" r:id="rId14"/>
    <p:sldId id="590" r:id="rId15"/>
    <p:sldId id="649" r:id="rId16"/>
    <p:sldId id="644" r:id="rId17"/>
    <p:sldId id="704" r:id="rId18"/>
    <p:sldId id="445" r:id="rId19"/>
    <p:sldId id="574" r:id="rId20"/>
    <p:sldId id="372" r:id="rId21"/>
    <p:sldId id="446" r:id="rId22"/>
    <p:sldId id="631" r:id="rId23"/>
    <p:sldId id="687" r:id="rId24"/>
    <p:sldId id="707" r:id="rId25"/>
    <p:sldId id="689" r:id="rId26"/>
    <p:sldId id="690" r:id="rId27"/>
    <p:sldId id="633" r:id="rId28"/>
    <p:sldId id="634" r:id="rId29"/>
    <p:sldId id="635" r:id="rId30"/>
    <p:sldId id="268" r:id="rId31"/>
    <p:sldId id="638" r:id="rId32"/>
    <p:sldId id="692" r:id="rId33"/>
    <p:sldId id="612" r:id="rId34"/>
    <p:sldId id="580" r:id="rId35"/>
    <p:sldId id="497" r:id="rId36"/>
    <p:sldId id="632" r:id="rId37"/>
    <p:sldId id="485" r:id="rId38"/>
    <p:sldId id="484" r:id="rId39"/>
    <p:sldId id="489" r:id="rId40"/>
    <p:sldId id="491" r:id="rId41"/>
    <p:sldId id="490" r:id="rId42"/>
    <p:sldId id="583" r:id="rId43"/>
    <p:sldId id="604" r:id="rId44"/>
    <p:sldId id="619" r:id="rId45"/>
    <p:sldId id="270" r:id="rId46"/>
    <p:sldId id="608" r:id="rId47"/>
    <p:sldId id="606" r:id="rId48"/>
    <p:sldId id="609" r:id="rId49"/>
    <p:sldId id="579" r:id="rId50"/>
    <p:sldId id="578" r:id="rId51"/>
    <p:sldId id="481" r:id="rId52"/>
    <p:sldId id="697" r:id="rId53"/>
    <p:sldId id="698" r:id="rId54"/>
    <p:sldId id="699" r:id="rId55"/>
    <p:sldId id="700" r:id="rId56"/>
    <p:sldId id="701" r:id="rId57"/>
    <p:sldId id="710" r:id="rId58"/>
    <p:sldId id="591" r:id="rId59"/>
    <p:sldId id="716" r:id="rId60"/>
    <p:sldId id="621" r:id="rId61"/>
    <p:sldId id="615" r:id="rId62"/>
    <p:sldId id="610" r:id="rId63"/>
    <p:sldId id="613" r:id="rId64"/>
    <p:sldId id="617" r:id="rId65"/>
    <p:sldId id="616" r:id="rId66"/>
    <p:sldId id="618" r:id="rId67"/>
    <p:sldId id="639" r:id="rId68"/>
    <p:sldId id="640" r:id="rId69"/>
    <p:sldId id="641" r:id="rId70"/>
    <p:sldId id="265" r:id="rId71"/>
  </p:sldIdLst>
  <p:sldSz cx="12192000" cy="6858000"/>
  <p:notesSz cx="9926638" cy="6797675"/>
  <p:embeddedFontLst>
    <p:embeddedFont>
      <p:font typeface="Calibri" panose="020F0502020204030204" pitchFamily="34" charset="0"/>
      <p:regular r:id="rId73"/>
      <p:bold r:id="rId74"/>
      <p:italic r:id="rId75"/>
      <p:boldItalic r:id="rId76"/>
    </p:embeddedFont>
    <p:embeddedFont>
      <p:font typeface="Georgia" panose="02040502050405020303" pitchFamily="18" charset="0"/>
      <p:regular r:id="rId77"/>
      <p:bold r:id="rId78"/>
      <p:italic r:id="rId79"/>
      <p:boldItalic r:id="rId80"/>
    </p:embeddedFont>
    <p:embeddedFont>
      <p:font typeface="Golos Text" panose="020B0604020202020204" charset="0"/>
      <p:regular r:id="rId81"/>
      <p:bold r:id="rId82"/>
    </p:embeddedFont>
    <p:embeddedFont>
      <p:font typeface="Golos Text Medium" panose="020B0604020202020204" charset="0"/>
      <p:regular r:id="rId83"/>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4" userDrawn="1">
          <p15:clr>
            <a:srgbClr val="A4A3A4"/>
          </p15:clr>
        </p15:guide>
        <p15:guide id="2" pos="347" userDrawn="1">
          <p15:clr>
            <a:srgbClr val="A4A3A4"/>
          </p15:clr>
        </p15:guide>
        <p15:guide id="3" orient="horz" pos="459" userDrawn="1">
          <p15:clr>
            <a:srgbClr val="A4A3A4"/>
          </p15:clr>
        </p15:guide>
        <p15:guide id="4" pos="7333" userDrawn="1">
          <p15:clr>
            <a:srgbClr val="A4A3A4"/>
          </p15:clr>
        </p15:guide>
        <p15:guide id="5" pos="3840" userDrawn="1">
          <p15:clr>
            <a:srgbClr val="A4A3A4"/>
          </p15:clr>
        </p15:guide>
        <p15:guide id="6" pos="824" userDrawn="1">
          <p15:clr>
            <a:srgbClr val="A4A3A4"/>
          </p15:clr>
        </p15:guide>
        <p15:guide id="7" orient="horz" pos="2160" userDrawn="1">
          <p15:clr>
            <a:srgbClr val="A4A3A4"/>
          </p15:clr>
        </p15:guide>
        <p15:guide id="8" orient="horz" pos="867" userDrawn="1">
          <p15:clr>
            <a:srgbClr val="A4A3A4"/>
          </p15:clr>
        </p15:guide>
        <p15:guide id="9" pos="42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F50B"/>
    <a:srgbClr val="D9D99F"/>
    <a:srgbClr val="FF7E00"/>
    <a:srgbClr val="66B408"/>
    <a:srgbClr val="F4C484"/>
    <a:srgbClr val="FFFF66"/>
    <a:srgbClr val="FFCC66"/>
    <a:srgbClr val="EADD8E"/>
    <a:srgbClr val="FDF7D5"/>
    <a:srgbClr val="C6F9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01" autoAdjust="0"/>
    <p:restoredTop sz="94660"/>
  </p:normalViewPr>
  <p:slideViewPr>
    <p:cSldViewPr snapToGrid="0">
      <p:cViewPr varScale="1">
        <p:scale>
          <a:sx n="117" d="100"/>
          <a:sy n="117" d="100"/>
        </p:scale>
        <p:origin x="120" y="162"/>
      </p:cViewPr>
      <p:guideLst>
        <p:guide orient="horz" pos="3974"/>
        <p:guide pos="347"/>
        <p:guide orient="horz" pos="459"/>
        <p:guide pos="7333"/>
        <p:guide pos="3840"/>
        <p:guide pos="824"/>
        <p:guide orient="horz" pos="2160"/>
        <p:guide orient="horz" pos="867"/>
        <p:guide pos="429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presProps" Target="presProp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2.fntdata"/><Relationship Id="rId79" Type="http://schemas.openxmlformats.org/officeDocument/2006/relationships/font" Target="fonts/font7.fntdata"/><Relationship Id="rId5" Type="http://schemas.openxmlformats.org/officeDocument/2006/relationships/slideMaster" Target="slideMasters/slideMaster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font" Target="fonts/font5.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notesMaster" Target="notesMasters/notesMaster1.xml"/><Relationship Id="rId80" Type="http://schemas.openxmlformats.org/officeDocument/2006/relationships/font" Target="fonts/font8.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font" Target="fonts/font3.fntdata"/><Relationship Id="rId83"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1.fntdata"/><Relationship Id="rId78" Type="http://schemas.openxmlformats.org/officeDocument/2006/relationships/font" Target="fonts/font6.fntdata"/><Relationship Id="rId81" Type="http://schemas.openxmlformats.org/officeDocument/2006/relationships/font" Target="fonts/font9.fntdata"/><Relationship Id="rId86"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4.fntdata"/><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font" Target="fonts/font10.fntdata"/></Relationships>
</file>

<file path=ppt/diagrams/_rels/data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DB55CD-DE38-4C3D-AA6D-BF2966F5B3D1}"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ru-RU"/>
        </a:p>
      </dgm:t>
    </dgm:pt>
    <dgm:pt modelId="{C10F5D9E-E582-47B4-AB51-D275DC0EDDF2}">
      <dgm:prSet phldrT="[Текст]" custT="1"/>
      <dgm:spPr>
        <a:solidFill>
          <a:schemeClr val="accent3">
            <a:lumMod val="20000"/>
            <a:lumOff val="80000"/>
          </a:schemeClr>
        </a:solidFill>
      </dgm:spPr>
      <dgm:t>
        <a:bodyPr/>
        <a:lstStyle/>
        <a:p>
          <a:pPr algn="ctr"/>
          <a:r>
            <a:rPr lang="ru-RU" sz="2800" b="1" dirty="0">
              <a:solidFill>
                <a:schemeClr val="accent3"/>
              </a:solidFill>
            </a:rPr>
            <a:t>Пояснительная записка</a:t>
          </a:r>
          <a:r>
            <a:rPr lang="ru-RU" sz="2800" dirty="0">
              <a:solidFill>
                <a:schemeClr val="accent3"/>
              </a:solidFill>
            </a:rPr>
            <a:t>: актуальность, цели, задачи, принципы </a:t>
          </a:r>
        </a:p>
      </dgm:t>
    </dgm:pt>
    <dgm:pt modelId="{810D9C3D-9C23-43CB-B790-F3E9AC1FAC82}" type="parTrans" cxnId="{A00F165D-30B8-4D9A-B434-6EAC4F9508CB}">
      <dgm:prSet/>
      <dgm:spPr/>
      <dgm:t>
        <a:bodyPr/>
        <a:lstStyle/>
        <a:p>
          <a:endParaRPr lang="ru-RU"/>
        </a:p>
      </dgm:t>
    </dgm:pt>
    <dgm:pt modelId="{1B7CB56E-B288-4A00-9BCD-48B73B8F24C2}" type="sibTrans" cxnId="{A00F165D-30B8-4D9A-B434-6EAC4F9508CB}">
      <dgm:prSet/>
      <dgm:spPr/>
      <dgm:t>
        <a:bodyPr/>
        <a:lstStyle/>
        <a:p>
          <a:endParaRPr lang="ru-RU"/>
        </a:p>
      </dgm:t>
    </dgm:pt>
    <dgm:pt modelId="{84B1851B-A907-4EF5-9166-7AE1FC78CCB6}">
      <dgm:prSet phldrT="[Текст]" custT="1"/>
      <dgm:spPr>
        <a:ln>
          <a:solidFill>
            <a:srgbClr val="FF0000"/>
          </a:solidFill>
        </a:ln>
      </dgm:spPr>
      <dgm:t>
        <a:bodyPr vert="vert270"/>
        <a:lstStyle/>
        <a:p>
          <a:r>
            <a:rPr lang="ru-RU" sz="1400" dirty="0">
              <a:solidFill>
                <a:srgbClr val="FF0000"/>
              </a:solidFill>
              <a:latin typeface="Arial" panose="020B0604020202020204" pitchFamily="34" charset="0"/>
              <a:cs typeface="Arial" panose="020B0604020202020204" pitchFamily="34" charset="0"/>
            </a:rPr>
            <a:t>Раздел 2 </a:t>
          </a:r>
        </a:p>
        <a:p>
          <a:r>
            <a:rPr lang="ru-RU" sz="1400" b="1" dirty="0">
              <a:solidFill>
                <a:srgbClr val="FF0000"/>
              </a:solidFill>
              <a:latin typeface="Arial" panose="020B0604020202020204" pitchFamily="34" charset="0"/>
              <a:cs typeface="Arial" panose="020B0604020202020204" pitchFamily="34" charset="0"/>
            </a:rPr>
            <a:t>Особенности, формы и методы просвещения в ДОО</a:t>
          </a:r>
        </a:p>
      </dgm:t>
    </dgm:pt>
    <dgm:pt modelId="{B7F1861C-B39B-4E91-9405-7020B3B10BCD}" type="parTrans" cxnId="{7B571DDE-3C7E-45DE-937A-4461AAEA7F40}">
      <dgm:prSet/>
      <dgm:spPr/>
      <dgm:t>
        <a:bodyPr/>
        <a:lstStyle/>
        <a:p>
          <a:endParaRPr lang="ru-RU"/>
        </a:p>
      </dgm:t>
    </dgm:pt>
    <dgm:pt modelId="{E82FD1FB-0445-4042-BA4A-86EEC49B6C42}" type="sibTrans" cxnId="{7B571DDE-3C7E-45DE-937A-4461AAEA7F40}">
      <dgm:prSet/>
      <dgm:spPr/>
      <dgm:t>
        <a:bodyPr/>
        <a:lstStyle/>
        <a:p>
          <a:endParaRPr lang="ru-RU"/>
        </a:p>
      </dgm:t>
    </dgm:pt>
    <dgm:pt modelId="{2241DDD4-C571-403C-9BDA-0D4FBD10A698}">
      <dgm:prSet phldrT="[Текст]" custT="1"/>
      <dgm:spPr>
        <a:ln>
          <a:solidFill>
            <a:srgbClr val="FF0000"/>
          </a:solidFill>
        </a:ln>
      </dgm:spPr>
      <dgm:t>
        <a:bodyPr vert="vert270"/>
        <a:lstStyle/>
        <a:p>
          <a:r>
            <a:rPr lang="ru-RU" sz="1400" dirty="0">
              <a:solidFill>
                <a:srgbClr val="FF0000"/>
              </a:solidFill>
              <a:latin typeface="Arial" panose="020B0604020202020204" pitchFamily="34" charset="0"/>
              <a:cs typeface="Arial" panose="020B0604020202020204" pitchFamily="34" charset="0"/>
            </a:rPr>
            <a:t>Раздел 1</a:t>
          </a:r>
        </a:p>
        <a:p>
          <a:r>
            <a:rPr lang="ru-RU" sz="1400" b="1" dirty="0">
              <a:solidFill>
                <a:srgbClr val="FF0000"/>
              </a:solidFill>
              <a:latin typeface="Arial" panose="020B0604020202020204" pitchFamily="34" charset="0"/>
              <a:cs typeface="Arial" panose="020B0604020202020204" pitchFamily="34" charset="0"/>
            </a:rPr>
            <a:t>Родительство как особый феномен в жизни человека</a:t>
          </a:r>
        </a:p>
      </dgm:t>
    </dgm:pt>
    <dgm:pt modelId="{444A4306-C069-486E-ABD9-E101C1C39BC6}" type="parTrans" cxnId="{E91FD6A3-D6F9-45A7-9DBB-4B9BA757F5CF}">
      <dgm:prSet/>
      <dgm:spPr/>
      <dgm:t>
        <a:bodyPr/>
        <a:lstStyle/>
        <a:p>
          <a:endParaRPr lang="ru-RU"/>
        </a:p>
      </dgm:t>
    </dgm:pt>
    <dgm:pt modelId="{5CD54356-E605-40EA-AF8D-BE013BC792C2}" type="sibTrans" cxnId="{E91FD6A3-D6F9-45A7-9DBB-4B9BA757F5CF}">
      <dgm:prSet/>
      <dgm:spPr/>
      <dgm:t>
        <a:bodyPr/>
        <a:lstStyle/>
        <a:p>
          <a:endParaRPr lang="ru-RU"/>
        </a:p>
      </dgm:t>
    </dgm:pt>
    <dgm:pt modelId="{5EDC4E18-BC7C-4517-9FFD-BD56928583C3}">
      <dgm:prSet phldrT="[Текст]" custT="1"/>
      <dgm:spPr/>
      <dgm:t>
        <a:bodyPr/>
        <a:lstStyle/>
        <a:p>
          <a:r>
            <a:rPr lang="ru-RU" sz="1400" dirty="0">
              <a:solidFill>
                <a:schemeClr val="accent4">
                  <a:lumMod val="75000"/>
                </a:schemeClr>
              </a:solidFill>
              <a:latin typeface="Arial" panose="020B0604020202020204" pitchFamily="34" charset="0"/>
              <a:cs typeface="Arial" panose="020B0604020202020204" pitchFamily="34" charset="0"/>
            </a:rPr>
            <a:t>Раздел 6</a:t>
          </a:r>
        </a:p>
        <a:p>
          <a:r>
            <a:rPr lang="ru-RU" sz="1400" b="1" dirty="0">
              <a:solidFill>
                <a:schemeClr val="accent4">
                  <a:lumMod val="75000"/>
                </a:schemeClr>
              </a:solidFill>
              <a:latin typeface="Arial" panose="020B0604020202020204" pitchFamily="34" charset="0"/>
              <a:cs typeface="Arial" panose="020B0604020202020204" pitchFamily="34" charset="0"/>
            </a:rPr>
            <a:t>Часто встречающиеся вопросы и типичные проблемы</a:t>
          </a:r>
        </a:p>
      </dgm:t>
    </dgm:pt>
    <dgm:pt modelId="{C8411609-20D0-4691-B54E-ADD7EF22BB2E}" type="parTrans" cxnId="{3C49978E-4B76-459C-98A2-FAC15A8F9809}">
      <dgm:prSet/>
      <dgm:spPr/>
      <dgm:t>
        <a:bodyPr/>
        <a:lstStyle/>
        <a:p>
          <a:endParaRPr lang="ru-RU"/>
        </a:p>
      </dgm:t>
    </dgm:pt>
    <dgm:pt modelId="{15D67072-57A7-4AF8-B684-6DAF74453CFB}" type="sibTrans" cxnId="{3C49978E-4B76-459C-98A2-FAC15A8F9809}">
      <dgm:prSet/>
      <dgm:spPr/>
      <dgm:t>
        <a:bodyPr/>
        <a:lstStyle/>
        <a:p>
          <a:endParaRPr lang="ru-RU"/>
        </a:p>
      </dgm:t>
    </dgm:pt>
    <dgm:pt modelId="{D9DADD41-4768-4399-ACB8-12E1C3160DDF}">
      <dgm:prSet phldrT="[Текст]" custT="1"/>
      <dgm:spPr/>
      <dgm:t>
        <a:bodyPr/>
        <a:lstStyle/>
        <a:p>
          <a:r>
            <a:rPr lang="ru-RU" sz="1400" dirty="0">
              <a:solidFill>
                <a:schemeClr val="accent4">
                  <a:lumMod val="75000"/>
                </a:schemeClr>
              </a:solidFill>
              <a:latin typeface="Arial" panose="020B0604020202020204" pitchFamily="34" charset="0"/>
              <a:cs typeface="Arial" panose="020B0604020202020204" pitchFamily="34" charset="0"/>
            </a:rPr>
            <a:t>Раздел 3</a:t>
          </a:r>
        </a:p>
        <a:p>
          <a:r>
            <a:rPr lang="ru-RU" sz="1400" b="1" dirty="0">
              <a:solidFill>
                <a:schemeClr val="accent4">
                  <a:lumMod val="75000"/>
                </a:schemeClr>
              </a:solidFill>
              <a:latin typeface="Arial" panose="020B0604020202020204" pitchFamily="34" charset="0"/>
              <a:cs typeface="Arial" panose="020B0604020202020204" pitchFamily="34" charset="0"/>
            </a:rPr>
            <a:t>Вопросы здоровья, воспитания, развития детей</a:t>
          </a:r>
        </a:p>
      </dgm:t>
    </dgm:pt>
    <dgm:pt modelId="{E1A9D1DC-4FD2-4308-AE10-314AEF2E8144}" type="sibTrans" cxnId="{8693B6D6-5183-44BF-8560-07E3977550E8}">
      <dgm:prSet/>
      <dgm:spPr/>
      <dgm:t>
        <a:bodyPr/>
        <a:lstStyle/>
        <a:p>
          <a:endParaRPr lang="ru-RU"/>
        </a:p>
      </dgm:t>
    </dgm:pt>
    <dgm:pt modelId="{C713C495-C9BE-451F-9A39-B0266E1DA8E1}" type="parTrans" cxnId="{8693B6D6-5183-44BF-8560-07E3977550E8}">
      <dgm:prSet/>
      <dgm:spPr/>
      <dgm:t>
        <a:bodyPr/>
        <a:lstStyle/>
        <a:p>
          <a:endParaRPr lang="ru-RU"/>
        </a:p>
      </dgm:t>
    </dgm:pt>
    <dgm:pt modelId="{DA0762EA-29C0-4524-A69C-33DBE16398A3}">
      <dgm:prSet custT="1"/>
      <dgm:spPr/>
      <dgm:t>
        <a:bodyPr/>
        <a:lstStyle/>
        <a:p>
          <a:r>
            <a:rPr lang="ru-RU" sz="1400" dirty="0">
              <a:solidFill>
                <a:schemeClr val="accent4">
                  <a:lumMod val="75000"/>
                </a:schemeClr>
              </a:solidFill>
              <a:latin typeface="Arial" panose="020B0604020202020204" pitchFamily="34" charset="0"/>
              <a:cs typeface="Arial" panose="020B0604020202020204" pitchFamily="34" charset="0"/>
            </a:rPr>
            <a:t>Раздел 4</a:t>
          </a:r>
        </a:p>
        <a:p>
          <a:r>
            <a:rPr lang="ru-RU" sz="1400" b="1" dirty="0">
              <a:solidFill>
                <a:schemeClr val="accent4">
                  <a:lumMod val="75000"/>
                </a:schemeClr>
              </a:solidFill>
              <a:latin typeface="Arial" panose="020B0604020202020204" pitchFamily="34" charset="0"/>
              <a:cs typeface="Arial" panose="020B0604020202020204" pitchFamily="34" charset="0"/>
            </a:rPr>
            <a:t>Вопросы сопровождения семьи с ребенком ОВЗ</a:t>
          </a:r>
        </a:p>
      </dgm:t>
    </dgm:pt>
    <dgm:pt modelId="{6EBFC272-4C16-4DBA-AF30-D776A1ED3F13}" type="parTrans" cxnId="{98DF6DC9-C8DD-4F0D-8C73-9BE850C773A5}">
      <dgm:prSet/>
      <dgm:spPr/>
      <dgm:t>
        <a:bodyPr/>
        <a:lstStyle/>
        <a:p>
          <a:endParaRPr lang="ru-RU"/>
        </a:p>
      </dgm:t>
    </dgm:pt>
    <dgm:pt modelId="{608B4A36-4DAD-42DB-822F-B2C20C47A6B3}" type="sibTrans" cxnId="{98DF6DC9-C8DD-4F0D-8C73-9BE850C773A5}">
      <dgm:prSet/>
      <dgm:spPr/>
      <dgm:t>
        <a:bodyPr/>
        <a:lstStyle/>
        <a:p>
          <a:endParaRPr lang="ru-RU"/>
        </a:p>
      </dgm:t>
    </dgm:pt>
    <dgm:pt modelId="{7403A3DC-E781-482A-AF81-5D8093A54A9E}">
      <dgm:prSet custT="1"/>
      <dgm:spPr/>
      <dgm:t>
        <a:bodyPr/>
        <a:lstStyle/>
        <a:p>
          <a:r>
            <a:rPr lang="ru-RU" sz="1400" dirty="0">
              <a:solidFill>
                <a:schemeClr val="accent4">
                  <a:lumMod val="75000"/>
                </a:schemeClr>
              </a:solidFill>
              <a:latin typeface="Arial" panose="020B0604020202020204" pitchFamily="34" charset="0"/>
              <a:cs typeface="Arial" panose="020B0604020202020204" pitchFamily="34" charset="0"/>
            </a:rPr>
            <a:t>Раздел 5</a:t>
          </a:r>
        </a:p>
        <a:p>
          <a:r>
            <a:rPr lang="ru-RU" sz="1400" b="1" dirty="0">
              <a:solidFill>
                <a:schemeClr val="accent4">
                  <a:lumMod val="75000"/>
                </a:schemeClr>
              </a:solidFill>
              <a:latin typeface="Arial" panose="020B0604020202020204" pitchFamily="34" charset="0"/>
              <a:cs typeface="Arial" panose="020B0604020202020204" pitchFamily="34" charset="0"/>
            </a:rPr>
            <a:t>Права родителей и государственная поддержка семьи</a:t>
          </a:r>
        </a:p>
      </dgm:t>
    </dgm:pt>
    <dgm:pt modelId="{D57083B5-04A7-4556-8809-B8DAF47B0747}" type="parTrans" cxnId="{43582E0C-823F-42F0-AD31-5F387FB4947F}">
      <dgm:prSet/>
      <dgm:spPr/>
      <dgm:t>
        <a:bodyPr/>
        <a:lstStyle/>
        <a:p>
          <a:endParaRPr lang="ru-RU"/>
        </a:p>
      </dgm:t>
    </dgm:pt>
    <dgm:pt modelId="{1D236BCB-AAEC-46BB-8B10-0319058C8D46}" type="sibTrans" cxnId="{43582E0C-823F-42F0-AD31-5F387FB4947F}">
      <dgm:prSet/>
      <dgm:spPr/>
      <dgm:t>
        <a:bodyPr/>
        <a:lstStyle/>
        <a:p>
          <a:endParaRPr lang="ru-RU"/>
        </a:p>
      </dgm:t>
    </dgm:pt>
    <dgm:pt modelId="{95B23C0E-103D-4D80-B98E-94C62FA7427F}">
      <dgm:prSet phldrT="[Текст]" phldr="1"/>
      <dgm:spPr>
        <a:solidFill>
          <a:schemeClr val="accent3">
            <a:alpha val="26000"/>
          </a:schemeClr>
        </a:solidFill>
        <a:ln>
          <a:solidFill>
            <a:schemeClr val="accent1"/>
          </a:solidFill>
        </a:ln>
      </dgm:spPr>
      <dgm:t>
        <a:bodyPr/>
        <a:lstStyle/>
        <a:p>
          <a:endParaRPr lang="ru-RU" dirty="0"/>
        </a:p>
      </dgm:t>
    </dgm:pt>
    <dgm:pt modelId="{A32B553F-9B33-4AE0-A0C8-A12D9C695C1B}" type="sibTrans" cxnId="{D074367D-D6F7-47CF-BFE1-798CBDE39613}">
      <dgm:prSet/>
      <dgm:spPr/>
      <dgm:t>
        <a:bodyPr/>
        <a:lstStyle/>
        <a:p>
          <a:endParaRPr lang="ru-RU"/>
        </a:p>
      </dgm:t>
    </dgm:pt>
    <dgm:pt modelId="{6B976121-29A7-4169-9FDE-2A33D30A5315}" type="parTrans" cxnId="{D074367D-D6F7-47CF-BFE1-798CBDE39613}">
      <dgm:prSet/>
      <dgm:spPr/>
      <dgm:t>
        <a:bodyPr/>
        <a:lstStyle/>
        <a:p>
          <a:endParaRPr lang="ru-RU"/>
        </a:p>
      </dgm:t>
    </dgm:pt>
    <dgm:pt modelId="{FD8F3485-2D53-4DDA-AD6A-5D25AA6D2926}">
      <dgm:prSet custT="1"/>
      <dgm:spPr>
        <a:solidFill>
          <a:schemeClr val="bg1">
            <a:alpha val="82000"/>
          </a:schemeClr>
        </a:solidFill>
        <a:ln w="44450">
          <a:solidFill>
            <a:srgbClr val="00B050"/>
          </a:solidFill>
        </a:ln>
      </dgm:spPr>
      <dgm:t>
        <a:bodyPr anchor="ctr"/>
        <a:lstStyle/>
        <a:p>
          <a:pPr algn="ctr"/>
          <a:endParaRPr lang="ru-RU" sz="1800" dirty="0">
            <a:solidFill>
              <a:srgbClr val="00B050"/>
            </a:solidFill>
            <a:latin typeface="Arial" panose="020B0604020202020204" pitchFamily="34" charset="0"/>
            <a:cs typeface="Arial" panose="020B0604020202020204" pitchFamily="34" charset="0"/>
          </a:endParaRPr>
        </a:p>
        <a:p>
          <a:pPr algn="ctr"/>
          <a:endParaRPr lang="ru-RU" sz="1800" dirty="0">
            <a:solidFill>
              <a:srgbClr val="00B050"/>
            </a:solidFill>
            <a:latin typeface="Arial" panose="020B0604020202020204" pitchFamily="34" charset="0"/>
            <a:cs typeface="Arial" panose="020B0604020202020204" pitchFamily="34" charset="0"/>
          </a:endParaRPr>
        </a:p>
        <a:p>
          <a:pPr algn="ctr"/>
          <a:endParaRPr lang="ru-RU" sz="1800" dirty="0">
            <a:solidFill>
              <a:srgbClr val="00B050"/>
            </a:solidFill>
            <a:latin typeface="Arial" panose="020B0604020202020204" pitchFamily="34" charset="0"/>
            <a:cs typeface="Arial" panose="020B0604020202020204" pitchFamily="34" charset="0"/>
          </a:endParaRPr>
        </a:p>
        <a:p>
          <a:pPr algn="ctr"/>
          <a:endParaRPr lang="ru-RU" sz="1800" dirty="0">
            <a:solidFill>
              <a:srgbClr val="00B050"/>
            </a:solidFill>
            <a:latin typeface="Arial" panose="020B0604020202020204" pitchFamily="34" charset="0"/>
            <a:cs typeface="Arial" panose="020B0604020202020204" pitchFamily="34" charset="0"/>
          </a:endParaRPr>
        </a:p>
        <a:p>
          <a:pPr algn="ctr"/>
          <a:r>
            <a:rPr lang="ru-RU" sz="1800" dirty="0">
              <a:solidFill>
                <a:srgbClr val="00B050"/>
              </a:solidFill>
              <a:latin typeface="Arial" panose="020B0604020202020204" pitchFamily="34" charset="0"/>
              <a:cs typeface="Arial" panose="020B0604020202020204" pitchFamily="34" charset="0"/>
            </a:rPr>
            <a:t>Раздел 7</a:t>
          </a:r>
        </a:p>
        <a:p>
          <a:pPr algn="ctr"/>
          <a:r>
            <a:rPr lang="ru-RU" sz="1800" b="1" dirty="0">
              <a:solidFill>
                <a:srgbClr val="00B050"/>
              </a:solidFill>
              <a:latin typeface="Arial" panose="020B0604020202020204" pitchFamily="34" charset="0"/>
              <a:cs typeface="Arial" panose="020B0604020202020204" pitchFamily="34" charset="0"/>
            </a:rPr>
            <a:t>Пространство родительских инициатив</a:t>
          </a:r>
        </a:p>
      </dgm:t>
    </dgm:pt>
    <dgm:pt modelId="{59719FE0-BAEA-4A7F-B141-D739EC6B1311}" type="sibTrans" cxnId="{E5779E3B-1497-453C-85A1-607F335DFD36}">
      <dgm:prSet/>
      <dgm:spPr/>
      <dgm:t>
        <a:bodyPr/>
        <a:lstStyle/>
        <a:p>
          <a:endParaRPr lang="ru-RU"/>
        </a:p>
      </dgm:t>
    </dgm:pt>
    <dgm:pt modelId="{BF5E49BF-ACEA-41BD-94C5-3557845A23CC}" type="parTrans" cxnId="{E5779E3B-1497-453C-85A1-607F335DFD36}">
      <dgm:prSet/>
      <dgm:spPr/>
      <dgm:t>
        <a:bodyPr/>
        <a:lstStyle/>
        <a:p>
          <a:endParaRPr lang="ru-RU"/>
        </a:p>
      </dgm:t>
    </dgm:pt>
    <dgm:pt modelId="{E1A515F8-3E01-444E-9238-8FECD9DCCD90}">
      <dgm:prSet custT="1"/>
      <dgm:spPr>
        <a:ln>
          <a:solidFill>
            <a:srgbClr val="0070C0"/>
          </a:solidFill>
        </a:ln>
      </dgm:spPr>
      <dgm:t>
        <a:bodyPr/>
        <a:lstStyle/>
        <a:p>
          <a:r>
            <a:rPr lang="ru-RU" sz="2000" dirty="0">
              <a:solidFill>
                <a:srgbClr val="0070C0"/>
              </a:solidFill>
              <a:latin typeface="Arial" panose="020B0604020202020204" pitchFamily="34" charset="0"/>
              <a:cs typeface="Arial" panose="020B0604020202020204" pitchFamily="34" charset="0"/>
            </a:rPr>
            <a:t>Раздел 8</a:t>
          </a:r>
        </a:p>
        <a:p>
          <a:r>
            <a:rPr lang="ru-RU" sz="2000" b="1" dirty="0">
              <a:solidFill>
                <a:srgbClr val="0070C0"/>
              </a:solidFill>
              <a:latin typeface="Arial" panose="020B0604020202020204" pitchFamily="34" charset="0"/>
              <a:cs typeface="Arial" panose="020B0604020202020204" pitchFamily="34" charset="0"/>
            </a:rPr>
            <a:t>Рекомендуемый контент</a:t>
          </a:r>
        </a:p>
      </dgm:t>
    </dgm:pt>
    <dgm:pt modelId="{579DD3AC-2576-406A-B902-1DC7EB5A89D2}" type="parTrans" cxnId="{5722EB89-5317-4607-B288-FB95823F79A7}">
      <dgm:prSet/>
      <dgm:spPr/>
      <dgm:t>
        <a:bodyPr/>
        <a:lstStyle/>
        <a:p>
          <a:endParaRPr lang="ru-RU"/>
        </a:p>
      </dgm:t>
    </dgm:pt>
    <dgm:pt modelId="{84897E23-AE1A-4E4E-B0FF-7D5140C545E3}" type="sibTrans" cxnId="{5722EB89-5317-4607-B288-FB95823F79A7}">
      <dgm:prSet/>
      <dgm:spPr/>
      <dgm:t>
        <a:bodyPr/>
        <a:lstStyle/>
        <a:p>
          <a:endParaRPr lang="ru-RU"/>
        </a:p>
      </dgm:t>
    </dgm:pt>
    <dgm:pt modelId="{1132B2CD-180F-4B58-885C-224EB8F97596}" type="pres">
      <dgm:prSet presAssocID="{91DB55CD-DE38-4C3D-AA6D-BF2966F5B3D1}" presName="Name0" presStyleCnt="0">
        <dgm:presLayoutVars>
          <dgm:chMax val="3"/>
          <dgm:chPref val="1"/>
          <dgm:dir/>
          <dgm:animLvl val="lvl"/>
          <dgm:resizeHandles/>
        </dgm:presLayoutVars>
      </dgm:prSet>
      <dgm:spPr/>
    </dgm:pt>
    <dgm:pt modelId="{3E410C9D-752C-4A8C-B9F4-7F329DA79B94}" type="pres">
      <dgm:prSet presAssocID="{91DB55CD-DE38-4C3D-AA6D-BF2966F5B3D1}" presName="outerBox" presStyleCnt="0"/>
      <dgm:spPr/>
    </dgm:pt>
    <dgm:pt modelId="{A0647320-7B2E-446B-8A4E-CABEBD1BBB07}" type="pres">
      <dgm:prSet presAssocID="{91DB55CD-DE38-4C3D-AA6D-BF2966F5B3D1}" presName="outerBoxParent" presStyleLbl="node1" presStyleIdx="0" presStyleCnt="3" custLinFactNeighborX="6" custLinFactNeighborY="-379"/>
      <dgm:spPr/>
    </dgm:pt>
    <dgm:pt modelId="{EA8C7C82-685E-43D0-8D3C-46ED253B3DB1}" type="pres">
      <dgm:prSet presAssocID="{91DB55CD-DE38-4C3D-AA6D-BF2966F5B3D1}" presName="outerBoxChildren" presStyleCnt="0"/>
      <dgm:spPr/>
    </dgm:pt>
    <dgm:pt modelId="{E9558133-CCDF-4AAC-A1B1-39BD2A9D4170}" type="pres">
      <dgm:prSet presAssocID="{84B1851B-A907-4EF5-9166-7AE1FC78CCB6}" presName="oChild" presStyleLbl="fgAcc1" presStyleIdx="0" presStyleCnt="7" custLinFactNeighborX="-1258" custLinFactNeighborY="-7401">
        <dgm:presLayoutVars>
          <dgm:bulletEnabled val="1"/>
        </dgm:presLayoutVars>
      </dgm:prSet>
      <dgm:spPr/>
    </dgm:pt>
    <dgm:pt modelId="{ABD6C463-7354-4828-91E6-E851668DACB3}" type="pres">
      <dgm:prSet presAssocID="{E82FD1FB-0445-4042-BA4A-86EEC49B6C42}" presName="outerSibTrans" presStyleCnt="0"/>
      <dgm:spPr/>
    </dgm:pt>
    <dgm:pt modelId="{C059B5AD-70D1-4A7F-8DC4-AEDEE49AFFEA}" type="pres">
      <dgm:prSet presAssocID="{2241DDD4-C571-403C-9BDA-0D4FBD10A698}" presName="oChild" presStyleLbl="fgAcc1" presStyleIdx="1" presStyleCnt="7">
        <dgm:presLayoutVars>
          <dgm:bulletEnabled val="1"/>
        </dgm:presLayoutVars>
      </dgm:prSet>
      <dgm:spPr/>
    </dgm:pt>
    <dgm:pt modelId="{2CD32702-D444-4F8F-8A70-55783FA1624B}" type="pres">
      <dgm:prSet presAssocID="{91DB55CD-DE38-4C3D-AA6D-BF2966F5B3D1}" presName="middleBox" presStyleCnt="0"/>
      <dgm:spPr/>
    </dgm:pt>
    <dgm:pt modelId="{F5DD02AC-91FD-4BBB-9CD7-02AFA3EC9345}" type="pres">
      <dgm:prSet presAssocID="{91DB55CD-DE38-4C3D-AA6D-BF2966F5B3D1}" presName="middleBoxParent" presStyleLbl="node1" presStyleIdx="1" presStyleCnt="3" custScaleX="60979" custScaleY="114244" custLinFactNeighborX="-17900" custLinFactNeighborY="-3712"/>
      <dgm:spPr/>
    </dgm:pt>
    <dgm:pt modelId="{985F3ABA-6D6E-42CC-A5D1-8EC306480F8B}" type="pres">
      <dgm:prSet presAssocID="{91DB55CD-DE38-4C3D-AA6D-BF2966F5B3D1}" presName="middleBoxChildren" presStyleCnt="0"/>
      <dgm:spPr/>
    </dgm:pt>
    <dgm:pt modelId="{6C5C291E-1552-4F9C-8B2B-76F1CBC194A8}" type="pres">
      <dgm:prSet presAssocID="{D9DADD41-4768-4399-ACB8-12E1C3160DDF}" presName="mChild" presStyleLbl="fgAcc1" presStyleIdx="2" presStyleCnt="7" custScaleX="261324" custScaleY="2000000" custLinFactX="1229" custLinFactY="-4191895" custLinFactNeighborX="100000" custLinFactNeighborY="-4200000">
        <dgm:presLayoutVars>
          <dgm:bulletEnabled val="1"/>
        </dgm:presLayoutVars>
      </dgm:prSet>
      <dgm:spPr/>
    </dgm:pt>
    <dgm:pt modelId="{53BF5102-1740-4272-B11C-169277F8A533}" type="pres">
      <dgm:prSet presAssocID="{E1A9D1DC-4FD2-4308-AE10-314AEF2E8144}" presName="middleSibTrans" presStyleCnt="0"/>
      <dgm:spPr/>
    </dgm:pt>
    <dgm:pt modelId="{3E2D2F91-3DBF-414F-9BB1-60AF4A99811E}" type="pres">
      <dgm:prSet presAssocID="{DA0762EA-29C0-4524-A69C-33DBE16398A3}" presName="mChild" presStyleLbl="fgAcc1" presStyleIdx="3" presStyleCnt="7" custScaleX="258128" custScaleY="1868604" custLinFactY="-2738451" custLinFactNeighborX="96716" custLinFactNeighborY="-2800000">
        <dgm:presLayoutVars>
          <dgm:bulletEnabled val="1"/>
        </dgm:presLayoutVars>
      </dgm:prSet>
      <dgm:spPr/>
    </dgm:pt>
    <dgm:pt modelId="{88327E19-6642-4945-B49D-F898F996B33B}" type="pres">
      <dgm:prSet presAssocID="{608B4A36-4DAD-42DB-822F-B2C20C47A6B3}" presName="middleSibTrans" presStyleCnt="0"/>
      <dgm:spPr/>
    </dgm:pt>
    <dgm:pt modelId="{821C80AA-0F85-472E-ACCA-A224592FDB79}" type="pres">
      <dgm:prSet presAssocID="{7403A3DC-E781-482A-AF81-5D8093A54A9E}" presName="mChild" presStyleLbl="fgAcc1" presStyleIdx="4" presStyleCnt="7" custScaleX="255248" custScaleY="2000000" custLinFactY="-1272218" custLinFactNeighborX="97025" custLinFactNeighborY="-1300000">
        <dgm:presLayoutVars>
          <dgm:bulletEnabled val="1"/>
        </dgm:presLayoutVars>
      </dgm:prSet>
      <dgm:spPr/>
    </dgm:pt>
    <dgm:pt modelId="{ADE81E88-B877-4067-984C-23470F46D731}" type="pres">
      <dgm:prSet presAssocID="{1D236BCB-AAEC-46BB-8B10-0319058C8D46}" presName="middleSibTrans" presStyleCnt="0"/>
      <dgm:spPr/>
    </dgm:pt>
    <dgm:pt modelId="{CF4B914A-4950-48D9-998E-103BE2E570A1}" type="pres">
      <dgm:prSet presAssocID="{5EDC4E18-BC7C-4517-9FFD-BD56928583C3}" presName="mChild" presStyleLbl="fgAcc1" presStyleIdx="5" presStyleCnt="7" custScaleX="256918" custScaleY="1919618" custLinFactY="-120400" custLinFactNeighborX="99047" custLinFactNeighborY="-200000">
        <dgm:presLayoutVars>
          <dgm:bulletEnabled val="1"/>
        </dgm:presLayoutVars>
      </dgm:prSet>
      <dgm:spPr/>
    </dgm:pt>
    <dgm:pt modelId="{C137FA85-19B9-4EA4-8CDF-9EBE04514461}" type="pres">
      <dgm:prSet presAssocID="{91DB55CD-DE38-4C3D-AA6D-BF2966F5B3D1}" presName="centerBox" presStyleCnt="0"/>
      <dgm:spPr/>
    </dgm:pt>
    <dgm:pt modelId="{10D07979-8605-49D4-99DA-DE705DC1EBFB}" type="pres">
      <dgm:prSet presAssocID="{91DB55CD-DE38-4C3D-AA6D-BF2966F5B3D1}" presName="centerBoxParent" presStyleLbl="node1" presStyleIdx="2" presStyleCnt="3" custScaleX="42781" custScaleY="67077" custLinFactNeighborX="31181" custLinFactNeighborY="-84485"/>
      <dgm:spPr/>
    </dgm:pt>
    <dgm:pt modelId="{6FBA0655-04A2-437E-9B7B-D6AB68F1C3E9}" type="pres">
      <dgm:prSet presAssocID="{91DB55CD-DE38-4C3D-AA6D-BF2966F5B3D1}" presName="centerBoxChildren" presStyleCnt="0"/>
      <dgm:spPr/>
    </dgm:pt>
    <dgm:pt modelId="{E8E6C5A1-C194-4ED6-B898-E266D486540B}" type="pres">
      <dgm:prSet presAssocID="{E1A515F8-3E01-444E-9238-8FECD9DCCD90}" presName="cChild" presStyleLbl="fgAcc1" presStyleIdx="6" presStyleCnt="7" custScaleX="46468" custScaleY="148272" custLinFactNeighborX="60805" custLinFactNeighborY="-9451">
        <dgm:presLayoutVars>
          <dgm:bulletEnabled val="1"/>
        </dgm:presLayoutVars>
      </dgm:prSet>
      <dgm:spPr/>
    </dgm:pt>
  </dgm:ptLst>
  <dgm:cxnLst>
    <dgm:cxn modelId="{43582E0C-823F-42F0-AD31-5F387FB4947F}" srcId="{95B23C0E-103D-4D80-B98E-94C62FA7427F}" destId="{7403A3DC-E781-482A-AF81-5D8093A54A9E}" srcOrd="2" destOrd="0" parTransId="{D57083B5-04A7-4556-8809-B8DAF47B0747}" sibTransId="{1D236BCB-AAEC-46BB-8B10-0319058C8D46}"/>
    <dgm:cxn modelId="{4848163B-AB24-4050-B666-CFD6E75504C6}" type="presOf" srcId="{95B23C0E-103D-4D80-B98E-94C62FA7427F}" destId="{F5DD02AC-91FD-4BBB-9CD7-02AFA3EC9345}" srcOrd="0" destOrd="0" presId="urn:microsoft.com/office/officeart/2005/8/layout/target2"/>
    <dgm:cxn modelId="{E5779E3B-1497-453C-85A1-607F335DFD36}" srcId="{91DB55CD-DE38-4C3D-AA6D-BF2966F5B3D1}" destId="{FD8F3485-2D53-4DDA-AD6A-5D25AA6D2926}" srcOrd="2" destOrd="0" parTransId="{BF5E49BF-ACEA-41BD-94C5-3557845A23CC}" sibTransId="{59719FE0-BAEA-4A7F-B141-D739EC6B1311}"/>
    <dgm:cxn modelId="{A00F165D-30B8-4D9A-B434-6EAC4F9508CB}" srcId="{91DB55CD-DE38-4C3D-AA6D-BF2966F5B3D1}" destId="{C10F5D9E-E582-47B4-AB51-D275DC0EDDF2}" srcOrd="0" destOrd="0" parTransId="{810D9C3D-9C23-43CB-B790-F3E9AC1FAC82}" sibTransId="{1B7CB56E-B288-4A00-9BCD-48B73B8F24C2}"/>
    <dgm:cxn modelId="{8A295951-216F-4923-A291-E5CDF0FD7677}" type="presOf" srcId="{E1A515F8-3E01-444E-9238-8FECD9DCCD90}" destId="{E8E6C5A1-C194-4ED6-B898-E266D486540B}" srcOrd="0" destOrd="0" presId="urn:microsoft.com/office/officeart/2005/8/layout/target2"/>
    <dgm:cxn modelId="{47AD3652-0A1B-405E-A679-1D8F79C79F6B}" type="presOf" srcId="{7403A3DC-E781-482A-AF81-5D8093A54A9E}" destId="{821C80AA-0F85-472E-ACCA-A224592FDB79}" srcOrd="0" destOrd="0" presId="urn:microsoft.com/office/officeart/2005/8/layout/target2"/>
    <dgm:cxn modelId="{D074367D-D6F7-47CF-BFE1-798CBDE39613}" srcId="{91DB55CD-DE38-4C3D-AA6D-BF2966F5B3D1}" destId="{95B23C0E-103D-4D80-B98E-94C62FA7427F}" srcOrd="1" destOrd="0" parTransId="{6B976121-29A7-4169-9FDE-2A33D30A5315}" sibTransId="{A32B553F-9B33-4AE0-A0C8-A12D9C695C1B}"/>
    <dgm:cxn modelId="{5722EB89-5317-4607-B288-FB95823F79A7}" srcId="{FD8F3485-2D53-4DDA-AD6A-5D25AA6D2926}" destId="{E1A515F8-3E01-444E-9238-8FECD9DCCD90}" srcOrd="0" destOrd="0" parTransId="{579DD3AC-2576-406A-B902-1DC7EB5A89D2}" sibTransId="{84897E23-AE1A-4E4E-B0FF-7D5140C545E3}"/>
    <dgm:cxn modelId="{3C49978E-4B76-459C-98A2-FAC15A8F9809}" srcId="{95B23C0E-103D-4D80-B98E-94C62FA7427F}" destId="{5EDC4E18-BC7C-4517-9FFD-BD56928583C3}" srcOrd="3" destOrd="0" parTransId="{C8411609-20D0-4691-B54E-ADD7EF22BB2E}" sibTransId="{15D67072-57A7-4AF8-B684-6DAF74453CFB}"/>
    <dgm:cxn modelId="{186ADC93-E08B-4DA4-9B13-9F5F539C9F41}" type="presOf" srcId="{FD8F3485-2D53-4DDA-AD6A-5D25AA6D2926}" destId="{10D07979-8605-49D4-99DA-DE705DC1EBFB}" srcOrd="0" destOrd="0" presId="urn:microsoft.com/office/officeart/2005/8/layout/target2"/>
    <dgm:cxn modelId="{E91FD6A3-D6F9-45A7-9DBB-4B9BA757F5CF}" srcId="{C10F5D9E-E582-47B4-AB51-D275DC0EDDF2}" destId="{2241DDD4-C571-403C-9BDA-0D4FBD10A698}" srcOrd="1" destOrd="0" parTransId="{444A4306-C069-486E-ABD9-E101C1C39BC6}" sibTransId="{5CD54356-E605-40EA-AF8D-BE013BC792C2}"/>
    <dgm:cxn modelId="{4B1CD9AF-7674-4A20-8027-0F5496AAA013}" type="presOf" srcId="{2241DDD4-C571-403C-9BDA-0D4FBD10A698}" destId="{C059B5AD-70D1-4A7F-8DC4-AEDEE49AFFEA}" srcOrd="0" destOrd="0" presId="urn:microsoft.com/office/officeart/2005/8/layout/target2"/>
    <dgm:cxn modelId="{F8E342BC-C38F-4F28-9AF1-76689A496196}" type="presOf" srcId="{D9DADD41-4768-4399-ACB8-12E1C3160DDF}" destId="{6C5C291E-1552-4F9C-8B2B-76F1CBC194A8}" srcOrd="0" destOrd="0" presId="urn:microsoft.com/office/officeart/2005/8/layout/target2"/>
    <dgm:cxn modelId="{98DF6DC9-C8DD-4F0D-8C73-9BE850C773A5}" srcId="{95B23C0E-103D-4D80-B98E-94C62FA7427F}" destId="{DA0762EA-29C0-4524-A69C-33DBE16398A3}" srcOrd="1" destOrd="0" parTransId="{6EBFC272-4C16-4DBA-AF30-D776A1ED3F13}" sibTransId="{608B4A36-4DAD-42DB-822F-B2C20C47A6B3}"/>
    <dgm:cxn modelId="{EA9B50D4-E531-436D-84EB-2FC3BF723DD2}" type="presOf" srcId="{84B1851B-A907-4EF5-9166-7AE1FC78CCB6}" destId="{E9558133-CCDF-4AAC-A1B1-39BD2A9D4170}" srcOrd="0" destOrd="0" presId="urn:microsoft.com/office/officeart/2005/8/layout/target2"/>
    <dgm:cxn modelId="{8693B6D6-5183-44BF-8560-07E3977550E8}" srcId="{95B23C0E-103D-4D80-B98E-94C62FA7427F}" destId="{D9DADD41-4768-4399-ACB8-12E1C3160DDF}" srcOrd="0" destOrd="0" parTransId="{C713C495-C9BE-451F-9A39-B0266E1DA8E1}" sibTransId="{E1A9D1DC-4FD2-4308-AE10-314AEF2E8144}"/>
    <dgm:cxn modelId="{7DB689D9-1E68-4B8D-9877-A02FE5BEBDF1}" type="presOf" srcId="{5EDC4E18-BC7C-4517-9FFD-BD56928583C3}" destId="{CF4B914A-4950-48D9-998E-103BE2E570A1}" srcOrd="0" destOrd="0" presId="urn:microsoft.com/office/officeart/2005/8/layout/target2"/>
    <dgm:cxn modelId="{7B571DDE-3C7E-45DE-937A-4461AAEA7F40}" srcId="{C10F5D9E-E582-47B4-AB51-D275DC0EDDF2}" destId="{84B1851B-A907-4EF5-9166-7AE1FC78CCB6}" srcOrd="0" destOrd="0" parTransId="{B7F1861C-B39B-4E91-9405-7020B3B10BCD}" sibTransId="{E82FD1FB-0445-4042-BA4A-86EEC49B6C42}"/>
    <dgm:cxn modelId="{2B1543E3-5629-43A1-9781-C8081C474B3B}" type="presOf" srcId="{DA0762EA-29C0-4524-A69C-33DBE16398A3}" destId="{3E2D2F91-3DBF-414F-9BB1-60AF4A99811E}" srcOrd="0" destOrd="0" presId="urn:microsoft.com/office/officeart/2005/8/layout/target2"/>
    <dgm:cxn modelId="{FA71ACE8-55BB-461F-AC54-EDBB9CCF4897}" type="presOf" srcId="{C10F5D9E-E582-47B4-AB51-D275DC0EDDF2}" destId="{A0647320-7B2E-446B-8A4E-CABEBD1BBB07}" srcOrd="0" destOrd="0" presId="urn:microsoft.com/office/officeart/2005/8/layout/target2"/>
    <dgm:cxn modelId="{C80883F8-782C-4D68-9B08-999CFFFA956C}" type="presOf" srcId="{91DB55CD-DE38-4C3D-AA6D-BF2966F5B3D1}" destId="{1132B2CD-180F-4B58-885C-224EB8F97596}" srcOrd="0" destOrd="0" presId="urn:microsoft.com/office/officeart/2005/8/layout/target2"/>
    <dgm:cxn modelId="{5FAFE8F6-B9B4-47AE-B0D3-5118A5DFDE65}" type="presParOf" srcId="{1132B2CD-180F-4B58-885C-224EB8F97596}" destId="{3E410C9D-752C-4A8C-B9F4-7F329DA79B94}" srcOrd="0" destOrd="0" presId="urn:microsoft.com/office/officeart/2005/8/layout/target2"/>
    <dgm:cxn modelId="{64BC203A-74B7-46C0-BB8B-C96CEA82C0ED}" type="presParOf" srcId="{3E410C9D-752C-4A8C-B9F4-7F329DA79B94}" destId="{A0647320-7B2E-446B-8A4E-CABEBD1BBB07}" srcOrd="0" destOrd="0" presId="urn:microsoft.com/office/officeart/2005/8/layout/target2"/>
    <dgm:cxn modelId="{AA736649-908F-46A1-BBF2-6300974381CB}" type="presParOf" srcId="{3E410C9D-752C-4A8C-B9F4-7F329DA79B94}" destId="{EA8C7C82-685E-43D0-8D3C-46ED253B3DB1}" srcOrd="1" destOrd="0" presId="urn:microsoft.com/office/officeart/2005/8/layout/target2"/>
    <dgm:cxn modelId="{E1C0BF0F-44A3-4A08-B338-162AE14F0CA1}" type="presParOf" srcId="{EA8C7C82-685E-43D0-8D3C-46ED253B3DB1}" destId="{E9558133-CCDF-4AAC-A1B1-39BD2A9D4170}" srcOrd="0" destOrd="0" presId="urn:microsoft.com/office/officeart/2005/8/layout/target2"/>
    <dgm:cxn modelId="{F90E591F-5A3C-4B8C-BF4D-4CC5FCF50B9C}" type="presParOf" srcId="{EA8C7C82-685E-43D0-8D3C-46ED253B3DB1}" destId="{ABD6C463-7354-4828-91E6-E851668DACB3}" srcOrd="1" destOrd="0" presId="urn:microsoft.com/office/officeart/2005/8/layout/target2"/>
    <dgm:cxn modelId="{D417A103-D761-489D-A84D-D472749B96AA}" type="presParOf" srcId="{EA8C7C82-685E-43D0-8D3C-46ED253B3DB1}" destId="{C059B5AD-70D1-4A7F-8DC4-AEDEE49AFFEA}" srcOrd="2" destOrd="0" presId="urn:microsoft.com/office/officeart/2005/8/layout/target2"/>
    <dgm:cxn modelId="{52698B7F-60E2-4F6C-A32A-55B1AE40E6E4}" type="presParOf" srcId="{1132B2CD-180F-4B58-885C-224EB8F97596}" destId="{2CD32702-D444-4F8F-8A70-55783FA1624B}" srcOrd="1" destOrd="0" presId="urn:microsoft.com/office/officeart/2005/8/layout/target2"/>
    <dgm:cxn modelId="{719241CB-99FB-4B70-8B24-0636DE30E080}" type="presParOf" srcId="{2CD32702-D444-4F8F-8A70-55783FA1624B}" destId="{F5DD02AC-91FD-4BBB-9CD7-02AFA3EC9345}" srcOrd="0" destOrd="0" presId="urn:microsoft.com/office/officeart/2005/8/layout/target2"/>
    <dgm:cxn modelId="{67472595-AF1D-4510-B376-0AD87293C752}" type="presParOf" srcId="{2CD32702-D444-4F8F-8A70-55783FA1624B}" destId="{985F3ABA-6D6E-42CC-A5D1-8EC306480F8B}" srcOrd="1" destOrd="0" presId="urn:microsoft.com/office/officeart/2005/8/layout/target2"/>
    <dgm:cxn modelId="{040EBFF1-34D9-418A-9788-882E3F03753F}" type="presParOf" srcId="{985F3ABA-6D6E-42CC-A5D1-8EC306480F8B}" destId="{6C5C291E-1552-4F9C-8B2B-76F1CBC194A8}" srcOrd="0" destOrd="0" presId="urn:microsoft.com/office/officeart/2005/8/layout/target2"/>
    <dgm:cxn modelId="{0F8367D4-6EC6-4FC8-B337-AA6E7971F3F0}" type="presParOf" srcId="{985F3ABA-6D6E-42CC-A5D1-8EC306480F8B}" destId="{53BF5102-1740-4272-B11C-169277F8A533}" srcOrd="1" destOrd="0" presId="urn:microsoft.com/office/officeart/2005/8/layout/target2"/>
    <dgm:cxn modelId="{2ADE278B-245D-4716-9CF3-1C049205F2BB}" type="presParOf" srcId="{985F3ABA-6D6E-42CC-A5D1-8EC306480F8B}" destId="{3E2D2F91-3DBF-414F-9BB1-60AF4A99811E}" srcOrd="2" destOrd="0" presId="urn:microsoft.com/office/officeart/2005/8/layout/target2"/>
    <dgm:cxn modelId="{FAB6D9DE-86A6-448F-8E64-55803C4DF29B}" type="presParOf" srcId="{985F3ABA-6D6E-42CC-A5D1-8EC306480F8B}" destId="{88327E19-6642-4945-B49D-F898F996B33B}" srcOrd="3" destOrd="0" presId="urn:microsoft.com/office/officeart/2005/8/layout/target2"/>
    <dgm:cxn modelId="{382DCAE8-7A94-409F-9A1C-9794F6419A50}" type="presParOf" srcId="{985F3ABA-6D6E-42CC-A5D1-8EC306480F8B}" destId="{821C80AA-0F85-472E-ACCA-A224592FDB79}" srcOrd="4" destOrd="0" presId="urn:microsoft.com/office/officeart/2005/8/layout/target2"/>
    <dgm:cxn modelId="{6B4B9190-A79B-4631-9291-888B21386F80}" type="presParOf" srcId="{985F3ABA-6D6E-42CC-A5D1-8EC306480F8B}" destId="{ADE81E88-B877-4067-984C-23470F46D731}" srcOrd="5" destOrd="0" presId="urn:microsoft.com/office/officeart/2005/8/layout/target2"/>
    <dgm:cxn modelId="{48C736C1-6369-4183-B4F9-6222C8E38375}" type="presParOf" srcId="{985F3ABA-6D6E-42CC-A5D1-8EC306480F8B}" destId="{CF4B914A-4950-48D9-998E-103BE2E570A1}" srcOrd="6" destOrd="0" presId="urn:microsoft.com/office/officeart/2005/8/layout/target2"/>
    <dgm:cxn modelId="{D13F2C48-0A4B-4D29-A9A1-56D31008C522}" type="presParOf" srcId="{1132B2CD-180F-4B58-885C-224EB8F97596}" destId="{C137FA85-19B9-4EA4-8CDF-9EBE04514461}" srcOrd="2" destOrd="0" presId="urn:microsoft.com/office/officeart/2005/8/layout/target2"/>
    <dgm:cxn modelId="{457DE537-B40E-48C0-9D6B-2CCBC7B178C5}" type="presParOf" srcId="{C137FA85-19B9-4EA4-8CDF-9EBE04514461}" destId="{10D07979-8605-49D4-99DA-DE705DC1EBFB}" srcOrd="0" destOrd="0" presId="urn:microsoft.com/office/officeart/2005/8/layout/target2"/>
    <dgm:cxn modelId="{FFB29797-D1A6-445F-92ED-C1C015137879}" type="presParOf" srcId="{C137FA85-19B9-4EA4-8CDF-9EBE04514461}" destId="{6FBA0655-04A2-437E-9B7B-D6AB68F1C3E9}" srcOrd="1" destOrd="0" presId="urn:microsoft.com/office/officeart/2005/8/layout/target2"/>
    <dgm:cxn modelId="{EA2F9566-3FEA-4EA0-88FE-E51C4168F56A}" type="presParOf" srcId="{6FBA0655-04A2-437E-9B7B-D6AB68F1C3E9}" destId="{E8E6C5A1-C194-4ED6-B898-E266D486540B}" srcOrd="0" destOrd="0" presId="urn:microsoft.com/office/officeart/2005/8/layout/targe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01779E6-D5E2-4C0B-8313-50B95B7BA702}" type="doc">
      <dgm:prSet loTypeId="urn:microsoft.com/office/officeart/2005/8/layout/target3" loCatId="list" qsTypeId="urn:microsoft.com/office/officeart/2005/8/quickstyle/simple1" qsCatId="simple" csTypeId="urn:microsoft.com/office/officeart/2005/8/colors/accent1_2" csCatId="accent1" phldr="1"/>
      <dgm:spPr/>
      <dgm:t>
        <a:bodyPr/>
        <a:lstStyle/>
        <a:p>
          <a:endParaRPr lang="ru-RU"/>
        </a:p>
      </dgm:t>
    </dgm:pt>
    <dgm:pt modelId="{726FB028-8630-4268-ADD3-E86D99D51F1E}">
      <dgm:prSet phldrT="[Текст]"/>
      <dgm:spPr/>
      <dgm:t>
        <a:bodyPr/>
        <a:lstStyle/>
        <a:p>
          <a:r>
            <a:rPr lang="ru-RU" dirty="0"/>
            <a:t>Убеждение</a:t>
          </a:r>
        </a:p>
      </dgm:t>
    </dgm:pt>
    <dgm:pt modelId="{5F67F564-CC0D-4C41-933C-9B17C395E2ED}" type="parTrans" cxnId="{4F635376-DED1-4DEB-A146-F07306CA89FD}">
      <dgm:prSet/>
      <dgm:spPr/>
      <dgm:t>
        <a:bodyPr/>
        <a:lstStyle/>
        <a:p>
          <a:endParaRPr lang="ru-RU"/>
        </a:p>
      </dgm:t>
    </dgm:pt>
    <dgm:pt modelId="{F5D393FB-7370-43F2-AC00-337EE127D854}" type="sibTrans" cxnId="{4F635376-DED1-4DEB-A146-F07306CA89FD}">
      <dgm:prSet/>
      <dgm:spPr/>
      <dgm:t>
        <a:bodyPr/>
        <a:lstStyle/>
        <a:p>
          <a:endParaRPr lang="ru-RU"/>
        </a:p>
      </dgm:t>
    </dgm:pt>
    <dgm:pt modelId="{76CE5AE4-4280-48AC-8981-97434F513235}">
      <dgm:prSet phldrT="[Текст]"/>
      <dgm:spPr/>
      <dgm:t>
        <a:bodyPr/>
        <a:lstStyle/>
        <a:p>
          <a:r>
            <a:rPr lang="ru-RU" dirty="0"/>
            <a:t>Поощрение</a:t>
          </a:r>
        </a:p>
      </dgm:t>
    </dgm:pt>
    <dgm:pt modelId="{8BF6B91C-1897-43BA-B641-EA0A4E03A360}" type="parTrans" cxnId="{4EEB0990-AE11-4B31-8B41-E2E2D0E47A9D}">
      <dgm:prSet/>
      <dgm:spPr/>
      <dgm:t>
        <a:bodyPr/>
        <a:lstStyle/>
        <a:p>
          <a:endParaRPr lang="ru-RU"/>
        </a:p>
      </dgm:t>
    </dgm:pt>
    <dgm:pt modelId="{9CCB4FD5-7A56-48AA-B021-E895880E2AAE}" type="sibTrans" cxnId="{4EEB0990-AE11-4B31-8B41-E2E2D0E47A9D}">
      <dgm:prSet/>
      <dgm:spPr/>
      <dgm:t>
        <a:bodyPr/>
        <a:lstStyle/>
        <a:p>
          <a:endParaRPr lang="ru-RU"/>
        </a:p>
      </dgm:t>
    </dgm:pt>
    <dgm:pt modelId="{A249FF2C-0D18-4B62-8DBE-FE83F9783686}">
      <dgm:prSet phldrT="[Текст]"/>
      <dgm:spPr/>
      <dgm:t>
        <a:bodyPr/>
        <a:lstStyle/>
        <a:p>
          <a:r>
            <a:rPr lang="ru-RU" dirty="0"/>
            <a:t>Принуждение</a:t>
          </a:r>
        </a:p>
      </dgm:t>
    </dgm:pt>
    <dgm:pt modelId="{071B187F-397F-4230-96D1-37EEE27DEED4}" type="parTrans" cxnId="{CC05785E-EA82-4D68-B14C-F0E3551856F5}">
      <dgm:prSet/>
      <dgm:spPr/>
      <dgm:t>
        <a:bodyPr/>
        <a:lstStyle/>
        <a:p>
          <a:endParaRPr lang="ru-RU"/>
        </a:p>
      </dgm:t>
    </dgm:pt>
    <dgm:pt modelId="{3C37AFD3-10D5-4C8C-B51B-6B15D0BB9D36}" type="sibTrans" cxnId="{CC05785E-EA82-4D68-B14C-F0E3551856F5}">
      <dgm:prSet/>
      <dgm:spPr/>
      <dgm:t>
        <a:bodyPr/>
        <a:lstStyle/>
        <a:p>
          <a:endParaRPr lang="ru-RU"/>
        </a:p>
      </dgm:t>
    </dgm:pt>
    <dgm:pt modelId="{6570B746-0571-44C3-9B1A-C3C282CB16EB}" type="pres">
      <dgm:prSet presAssocID="{501779E6-D5E2-4C0B-8313-50B95B7BA702}" presName="Name0" presStyleCnt="0">
        <dgm:presLayoutVars>
          <dgm:chMax val="7"/>
          <dgm:dir/>
          <dgm:animLvl val="lvl"/>
          <dgm:resizeHandles val="exact"/>
        </dgm:presLayoutVars>
      </dgm:prSet>
      <dgm:spPr/>
    </dgm:pt>
    <dgm:pt modelId="{FF4CC8FC-9CDE-4DA6-B94B-6D0992213BCC}" type="pres">
      <dgm:prSet presAssocID="{726FB028-8630-4268-ADD3-E86D99D51F1E}" presName="circle1" presStyleLbl="node1" presStyleIdx="0" presStyleCnt="3"/>
      <dgm:spPr>
        <a:solidFill>
          <a:srgbClr val="FFC000"/>
        </a:solidFill>
      </dgm:spPr>
    </dgm:pt>
    <dgm:pt modelId="{1F65694F-5FAF-4028-8419-746B29FCC224}" type="pres">
      <dgm:prSet presAssocID="{726FB028-8630-4268-ADD3-E86D99D51F1E}" presName="space" presStyleCnt="0"/>
      <dgm:spPr/>
    </dgm:pt>
    <dgm:pt modelId="{27B377DB-A9CB-431E-9ABA-1A9EA023DE8F}" type="pres">
      <dgm:prSet presAssocID="{726FB028-8630-4268-ADD3-E86D99D51F1E}" presName="rect1" presStyleLbl="alignAcc1" presStyleIdx="0" presStyleCnt="3"/>
      <dgm:spPr/>
    </dgm:pt>
    <dgm:pt modelId="{8DA66B1B-FC52-476B-BABC-D1EE5B2242A1}" type="pres">
      <dgm:prSet presAssocID="{76CE5AE4-4280-48AC-8981-97434F513235}" presName="vertSpace2" presStyleLbl="node1" presStyleIdx="0" presStyleCnt="3"/>
      <dgm:spPr/>
    </dgm:pt>
    <dgm:pt modelId="{F2D4505C-B1C2-4A6B-9EBC-D1723E057FE1}" type="pres">
      <dgm:prSet presAssocID="{76CE5AE4-4280-48AC-8981-97434F513235}" presName="circle2" presStyleLbl="node1" presStyleIdx="1" presStyleCnt="3"/>
      <dgm:spPr>
        <a:solidFill>
          <a:schemeClr val="accent4">
            <a:lumMod val="20000"/>
            <a:lumOff val="80000"/>
          </a:schemeClr>
        </a:solidFill>
      </dgm:spPr>
    </dgm:pt>
    <dgm:pt modelId="{A15A8626-EA26-4AF8-8DF6-480284B7F7BD}" type="pres">
      <dgm:prSet presAssocID="{76CE5AE4-4280-48AC-8981-97434F513235}" presName="rect2" presStyleLbl="alignAcc1" presStyleIdx="1" presStyleCnt="3"/>
      <dgm:spPr/>
    </dgm:pt>
    <dgm:pt modelId="{2F51ED77-7929-4C9E-A5C2-2C2A799247A4}" type="pres">
      <dgm:prSet presAssocID="{A249FF2C-0D18-4B62-8DBE-FE83F9783686}" presName="vertSpace3" presStyleLbl="node1" presStyleIdx="1" presStyleCnt="3"/>
      <dgm:spPr/>
    </dgm:pt>
    <dgm:pt modelId="{5C1EF365-71A2-482C-B509-C48195B142BF}" type="pres">
      <dgm:prSet presAssocID="{A249FF2C-0D18-4B62-8DBE-FE83F9783686}" presName="circle3" presStyleLbl="node1" presStyleIdx="2" presStyleCnt="3"/>
      <dgm:spPr>
        <a:solidFill>
          <a:schemeClr val="accent6">
            <a:lumMod val="75000"/>
          </a:schemeClr>
        </a:solidFill>
      </dgm:spPr>
    </dgm:pt>
    <dgm:pt modelId="{4D7A8CDD-4275-4976-A9DA-FF5B055F407D}" type="pres">
      <dgm:prSet presAssocID="{A249FF2C-0D18-4B62-8DBE-FE83F9783686}" presName="rect3" presStyleLbl="alignAcc1" presStyleIdx="2" presStyleCnt="3"/>
      <dgm:spPr/>
    </dgm:pt>
    <dgm:pt modelId="{CC01C15D-33C0-44B2-8C00-C322FDC949AA}" type="pres">
      <dgm:prSet presAssocID="{726FB028-8630-4268-ADD3-E86D99D51F1E}" presName="rect1ParTxNoCh" presStyleLbl="alignAcc1" presStyleIdx="2" presStyleCnt="3">
        <dgm:presLayoutVars>
          <dgm:chMax val="1"/>
          <dgm:bulletEnabled val="1"/>
        </dgm:presLayoutVars>
      </dgm:prSet>
      <dgm:spPr/>
    </dgm:pt>
    <dgm:pt modelId="{F35778F1-A038-413F-8A5E-D26E2E36D40E}" type="pres">
      <dgm:prSet presAssocID="{76CE5AE4-4280-48AC-8981-97434F513235}" presName="rect2ParTxNoCh" presStyleLbl="alignAcc1" presStyleIdx="2" presStyleCnt="3">
        <dgm:presLayoutVars>
          <dgm:chMax val="1"/>
          <dgm:bulletEnabled val="1"/>
        </dgm:presLayoutVars>
      </dgm:prSet>
      <dgm:spPr/>
    </dgm:pt>
    <dgm:pt modelId="{1E0CCB45-7FBB-423F-9DA8-F8B7A2885449}" type="pres">
      <dgm:prSet presAssocID="{A249FF2C-0D18-4B62-8DBE-FE83F9783686}" presName="rect3ParTxNoCh" presStyleLbl="alignAcc1" presStyleIdx="2" presStyleCnt="3">
        <dgm:presLayoutVars>
          <dgm:chMax val="1"/>
          <dgm:bulletEnabled val="1"/>
        </dgm:presLayoutVars>
      </dgm:prSet>
      <dgm:spPr/>
    </dgm:pt>
  </dgm:ptLst>
  <dgm:cxnLst>
    <dgm:cxn modelId="{29DA4C07-654A-4954-AA66-26953B93DED2}" type="presOf" srcId="{76CE5AE4-4280-48AC-8981-97434F513235}" destId="{F35778F1-A038-413F-8A5E-D26E2E36D40E}" srcOrd="1" destOrd="0" presId="urn:microsoft.com/office/officeart/2005/8/layout/target3"/>
    <dgm:cxn modelId="{FE0FC509-CEB0-4A39-B1FD-CCA9EF1B9317}" type="presOf" srcId="{726FB028-8630-4268-ADD3-E86D99D51F1E}" destId="{27B377DB-A9CB-431E-9ABA-1A9EA023DE8F}" srcOrd="0" destOrd="0" presId="urn:microsoft.com/office/officeart/2005/8/layout/target3"/>
    <dgm:cxn modelId="{D289FE2A-4E95-4D20-8287-41E6BCF52772}" type="presOf" srcId="{501779E6-D5E2-4C0B-8313-50B95B7BA702}" destId="{6570B746-0571-44C3-9B1A-C3C282CB16EB}" srcOrd="0" destOrd="0" presId="urn:microsoft.com/office/officeart/2005/8/layout/target3"/>
    <dgm:cxn modelId="{7890233B-9E9D-49EF-A145-AD24CA2E0D96}" type="presOf" srcId="{726FB028-8630-4268-ADD3-E86D99D51F1E}" destId="{CC01C15D-33C0-44B2-8C00-C322FDC949AA}" srcOrd="1" destOrd="0" presId="urn:microsoft.com/office/officeart/2005/8/layout/target3"/>
    <dgm:cxn modelId="{CC05785E-EA82-4D68-B14C-F0E3551856F5}" srcId="{501779E6-D5E2-4C0B-8313-50B95B7BA702}" destId="{A249FF2C-0D18-4B62-8DBE-FE83F9783686}" srcOrd="2" destOrd="0" parTransId="{071B187F-397F-4230-96D1-37EEE27DEED4}" sibTransId="{3C37AFD3-10D5-4C8C-B51B-6B15D0BB9D36}"/>
    <dgm:cxn modelId="{82D9256A-9FD3-4C31-9AD7-FDEF38C3533D}" type="presOf" srcId="{76CE5AE4-4280-48AC-8981-97434F513235}" destId="{A15A8626-EA26-4AF8-8DF6-480284B7F7BD}" srcOrd="0" destOrd="0" presId="urn:microsoft.com/office/officeart/2005/8/layout/target3"/>
    <dgm:cxn modelId="{4F635376-DED1-4DEB-A146-F07306CA89FD}" srcId="{501779E6-D5E2-4C0B-8313-50B95B7BA702}" destId="{726FB028-8630-4268-ADD3-E86D99D51F1E}" srcOrd="0" destOrd="0" parTransId="{5F67F564-CC0D-4C41-933C-9B17C395E2ED}" sibTransId="{F5D393FB-7370-43F2-AC00-337EE127D854}"/>
    <dgm:cxn modelId="{4EEB0990-AE11-4B31-8B41-E2E2D0E47A9D}" srcId="{501779E6-D5E2-4C0B-8313-50B95B7BA702}" destId="{76CE5AE4-4280-48AC-8981-97434F513235}" srcOrd="1" destOrd="0" parTransId="{8BF6B91C-1897-43BA-B641-EA0A4E03A360}" sibTransId="{9CCB4FD5-7A56-48AA-B021-E895880E2AAE}"/>
    <dgm:cxn modelId="{5BF51DD4-B858-4EF3-8DBC-04AAD2C8F16A}" type="presOf" srcId="{A249FF2C-0D18-4B62-8DBE-FE83F9783686}" destId="{4D7A8CDD-4275-4976-A9DA-FF5B055F407D}" srcOrd="0" destOrd="0" presId="urn:microsoft.com/office/officeart/2005/8/layout/target3"/>
    <dgm:cxn modelId="{286386E7-21D0-4994-9249-0CE6A63DC94C}" type="presOf" srcId="{A249FF2C-0D18-4B62-8DBE-FE83F9783686}" destId="{1E0CCB45-7FBB-423F-9DA8-F8B7A2885449}" srcOrd="1" destOrd="0" presId="urn:microsoft.com/office/officeart/2005/8/layout/target3"/>
    <dgm:cxn modelId="{1578B310-2F21-4B46-9DDE-8A93E8A81546}" type="presParOf" srcId="{6570B746-0571-44C3-9B1A-C3C282CB16EB}" destId="{FF4CC8FC-9CDE-4DA6-B94B-6D0992213BCC}" srcOrd="0" destOrd="0" presId="urn:microsoft.com/office/officeart/2005/8/layout/target3"/>
    <dgm:cxn modelId="{631BBBB8-786E-4876-BF82-EAB634C9997C}" type="presParOf" srcId="{6570B746-0571-44C3-9B1A-C3C282CB16EB}" destId="{1F65694F-5FAF-4028-8419-746B29FCC224}" srcOrd="1" destOrd="0" presId="urn:microsoft.com/office/officeart/2005/8/layout/target3"/>
    <dgm:cxn modelId="{B913F4DD-D1C7-4D31-9D12-21315690F7F4}" type="presParOf" srcId="{6570B746-0571-44C3-9B1A-C3C282CB16EB}" destId="{27B377DB-A9CB-431E-9ABA-1A9EA023DE8F}" srcOrd="2" destOrd="0" presId="urn:microsoft.com/office/officeart/2005/8/layout/target3"/>
    <dgm:cxn modelId="{96360F34-493C-47CC-A860-E0053A40505E}" type="presParOf" srcId="{6570B746-0571-44C3-9B1A-C3C282CB16EB}" destId="{8DA66B1B-FC52-476B-BABC-D1EE5B2242A1}" srcOrd="3" destOrd="0" presId="urn:microsoft.com/office/officeart/2005/8/layout/target3"/>
    <dgm:cxn modelId="{222143FF-F22F-4E0D-A841-A01D2586C870}" type="presParOf" srcId="{6570B746-0571-44C3-9B1A-C3C282CB16EB}" destId="{F2D4505C-B1C2-4A6B-9EBC-D1723E057FE1}" srcOrd="4" destOrd="0" presId="urn:microsoft.com/office/officeart/2005/8/layout/target3"/>
    <dgm:cxn modelId="{B312F796-8532-464D-BF22-3D64AB864097}" type="presParOf" srcId="{6570B746-0571-44C3-9B1A-C3C282CB16EB}" destId="{A15A8626-EA26-4AF8-8DF6-480284B7F7BD}" srcOrd="5" destOrd="0" presId="urn:microsoft.com/office/officeart/2005/8/layout/target3"/>
    <dgm:cxn modelId="{AD87169B-ECA0-40EF-9CF0-AC71BC8D8A6A}" type="presParOf" srcId="{6570B746-0571-44C3-9B1A-C3C282CB16EB}" destId="{2F51ED77-7929-4C9E-A5C2-2C2A799247A4}" srcOrd="6" destOrd="0" presId="urn:microsoft.com/office/officeart/2005/8/layout/target3"/>
    <dgm:cxn modelId="{274F48E9-AC47-4645-A2A0-A521C995E008}" type="presParOf" srcId="{6570B746-0571-44C3-9B1A-C3C282CB16EB}" destId="{5C1EF365-71A2-482C-B509-C48195B142BF}" srcOrd="7" destOrd="0" presId="urn:microsoft.com/office/officeart/2005/8/layout/target3"/>
    <dgm:cxn modelId="{B682F99A-0899-46DC-9A04-1585F963A378}" type="presParOf" srcId="{6570B746-0571-44C3-9B1A-C3C282CB16EB}" destId="{4D7A8CDD-4275-4976-A9DA-FF5B055F407D}" srcOrd="8" destOrd="0" presId="urn:microsoft.com/office/officeart/2005/8/layout/target3"/>
    <dgm:cxn modelId="{ED5C47D1-5470-4D13-B0A3-8F7819A6BAF6}" type="presParOf" srcId="{6570B746-0571-44C3-9B1A-C3C282CB16EB}" destId="{CC01C15D-33C0-44B2-8C00-C322FDC949AA}" srcOrd="9" destOrd="0" presId="urn:microsoft.com/office/officeart/2005/8/layout/target3"/>
    <dgm:cxn modelId="{E5004BA8-C103-4495-B511-81055C3281F7}" type="presParOf" srcId="{6570B746-0571-44C3-9B1A-C3C282CB16EB}" destId="{F35778F1-A038-413F-8A5E-D26E2E36D40E}" srcOrd="10" destOrd="0" presId="urn:microsoft.com/office/officeart/2005/8/layout/target3"/>
    <dgm:cxn modelId="{3FE1285D-15AE-4206-BB7A-A14E202C37E4}" type="presParOf" srcId="{6570B746-0571-44C3-9B1A-C3C282CB16EB}" destId="{1E0CCB45-7FBB-423F-9DA8-F8B7A2885449}" srcOrd="11"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1B3215-8158-4C7E-AE76-114EB309BBD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FC2C167A-0449-401D-9381-354D3F3409B8}">
      <dgm:prSet phldrT="[Текст]" custT="1"/>
      <dgm:spPr>
        <a:solidFill>
          <a:schemeClr val="accent2"/>
        </a:solidFill>
      </dgm:spPr>
      <dgm:t>
        <a:bodyPr/>
        <a:lstStyle/>
        <a:p>
          <a:pPr algn="ctr"/>
          <a:r>
            <a:rPr lang="ru-RU" sz="2400" b="1" dirty="0">
              <a:latin typeface="Calibri" panose="020F0502020204030204" pitchFamily="34" charset="0"/>
              <a:cs typeface="Calibri" panose="020F0502020204030204" pitchFamily="34" charset="0"/>
            </a:rPr>
            <a:t>направленные на информирование родителей:</a:t>
          </a:r>
          <a:endParaRPr lang="ru-RU" sz="2400" dirty="0">
            <a:solidFill>
              <a:schemeClr val="bg1"/>
            </a:solidFill>
            <a:latin typeface="Calibri" panose="020F0502020204030204" pitchFamily="34" charset="0"/>
            <a:cs typeface="Calibri" panose="020F0502020204030204" pitchFamily="34" charset="0"/>
          </a:endParaRPr>
        </a:p>
      </dgm:t>
    </dgm:pt>
    <dgm:pt modelId="{E7EA2DF4-84BA-4154-94E9-F8C15508B988}" type="parTrans" cxnId="{75C6766E-A88F-42DB-A850-8A9A14E184D0}">
      <dgm:prSet/>
      <dgm:spPr/>
      <dgm:t>
        <a:bodyPr/>
        <a:lstStyle/>
        <a:p>
          <a:endParaRPr lang="ru-RU"/>
        </a:p>
      </dgm:t>
    </dgm:pt>
    <dgm:pt modelId="{B475AF05-72A8-44D1-92B9-544C70CDBC6F}" type="sibTrans" cxnId="{75C6766E-A88F-42DB-A850-8A9A14E184D0}">
      <dgm:prSet/>
      <dgm:spPr/>
      <dgm:t>
        <a:bodyPr/>
        <a:lstStyle/>
        <a:p>
          <a:endParaRPr lang="ru-RU"/>
        </a:p>
      </dgm:t>
    </dgm:pt>
    <dgm:pt modelId="{3827BABE-331B-467B-9778-28B76EB36E13}">
      <dgm:prSet custT="1"/>
      <dgm:spPr>
        <a:solidFill>
          <a:schemeClr val="accent2"/>
        </a:solidFill>
      </dgm:spPr>
      <dgm:t>
        <a:bodyPr/>
        <a:lstStyle/>
        <a:p>
          <a:pPr algn="ctr"/>
          <a:r>
            <a:rPr lang="ru-RU" sz="2400" b="1" dirty="0">
              <a:latin typeface="Calibri" panose="020F0502020204030204" pitchFamily="34" charset="0"/>
              <a:cs typeface="Calibri" panose="020F0502020204030204" pitchFamily="34" charset="0"/>
            </a:rPr>
            <a:t>направленные на формирование у родителей практического опыта воспитательных действий: </a:t>
          </a:r>
          <a:endParaRPr lang="ru-RU" sz="2400" b="1" dirty="0">
            <a:solidFill>
              <a:schemeClr val="bg1"/>
            </a:solidFill>
            <a:latin typeface="Calibri" panose="020F0502020204030204" pitchFamily="34" charset="0"/>
            <a:cs typeface="Calibri" panose="020F0502020204030204" pitchFamily="34" charset="0"/>
          </a:endParaRPr>
        </a:p>
      </dgm:t>
    </dgm:pt>
    <dgm:pt modelId="{CAEF6BE0-F3C9-4862-B542-E7D47F1A4B19}" type="parTrans" cxnId="{539CC6F1-E491-4AEE-A24A-7AB7C974C11C}">
      <dgm:prSet/>
      <dgm:spPr/>
      <dgm:t>
        <a:bodyPr/>
        <a:lstStyle/>
        <a:p>
          <a:endParaRPr lang="ru-RU"/>
        </a:p>
      </dgm:t>
    </dgm:pt>
    <dgm:pt modelId="{A74BB05A-A0AE-42EF-8E4E-681F0943484D}" type="sibTrans" cxnId="{539CC6F1-E491-4AEE-A24A-7AB7C974C11C}">
      <dgm:prSet/>
      <dgm:spPr/>
      <dgm:t>
        <a:bodyPr/>
        <a:lstStyle/>
        <a:p>
          <a:endParaRPr lang="ru-RU"/>
        </a:p>
      </dgm:t>
    </dgm:pt>
    <dgm:pt modelId="{0DE11A0C-6C11-451F-A890-B26744818EF3}">
      <dgm:prSet custT="1"/>
      <dgm:spPr>
        <a:solidFill>
          <a:schemeClr val="accent2"/>
        </a:solidFill>
      </dgm:spPr>
      <dgm:t>
        <a:bodyPr/>
        <a:lstStyle/>
        <a:p>
          <a:pPr algn="ctr"/>
          <a:r>
            <a:rPr lang="ru-RU" sz="2400" b="1" dirty="0">
              <a:latin typeface="Calibri" panose="020F0502020204030204" pitchFamily="34" charset="0"/>
              <a:cs typeface="Calibri" panose="020F0502020204030204" pitchFamily="34" charset="0"/>
            </a:rPr>
            <a:t>направленные на вовлечение родителей в совместную деятельность: </a:t>
          </a:r>
          <a:endParaRPr lang="ru-RU" sz="2400" dirty="0">
            <a:solidFill>
              <a:schemeClr val="bg1"/>
            </a:solidFill>
            <a:latin typeface="Calibri" panose="020F0502020204030204" pitchFamily="34" charset="0"/>
            <a:cs typeface="Calibri" panose="020F0502020204030204" pitchFamily="34" charset="0"/>
          </a:endParaRPr>
        </a:p>
      </dgm:t>
    </dgm:pt>
    <dgm:pt modelId="{92CC5530-7FF1-4B12-AAFF-3955CE499568}" type="parTrans" cxnId="{F985960C-5861-44FD-B802-699B8F685744}">
      <dgm:prSet/>
      <dgm:spPr/>
      <dgm:t>
        <a:bodyPr/>
        <a:lstStyle/>
        <a:p>
          <a:endParaRPr lang="ru-RU"/>
        </a:p>
      </dgm:t>
    </dgm:pt>
    <dgm:pt modelId="{8E78C48E-2C66-44F0-A6B3-5AD30D077B93}" type="sibTrans" cxnId="{F985960C-5861-44FD-B802-699B8F685744}">
      <dgm:prSet/>
      <dgm:spPr/>
      <dgm:t>
        <a:bodyPr/>
        <a:lstStyle/>
        <a:p>
          <a:endParaRPr lang="ru-RU"/>
        </a:p>
      </dgm:t>
    </dgm:pt>
    <dgm:pt modelId="{08675A2B-0D27-4694-BFA8-ED6DED2F56C0}" type="pres">
      <dgm:prSet presAssocID="{D61B3215-8158-4C7E-AE76-114EB309BBD3}" presName="linear" presStyleCnt="0">
        <dgm:presLayoutVars>
          <dgm:dir/>
          <dgm:animLvl val="lvl"/>
          <dgm:resizeHandles val="exact"/>
        </dgm:presLayoutVars>
      </dgm:prSet>
      <dgm:spPr/>
    </dgm:pt>
    <dgm:pt modelId="{10B382ED-45B6-46BD-8442-F9FDDF551696}" type="pres">
      <dgm:prSet presAssocID="{FC2C167A-0449-401D-9381-354D3F3409B8}" presName="parentLin" presStyleCnt="0"/>
      <dgm:spPr/>
    </dgm:pt>
    <dgm:pt modelId="{E8809FD2-E82A-4639-A5BA-FB8772900C42}" type="pres">
      <dgm:prSet presAssocID="{FC2C167A-0449-401D-9381-354D3F3409B8}" presName="parentLeftMargin" presStyleLbl="node1" presStyleIdx="0" presStyleCnt="3"/>
      <dgm:spPr/>
    </dgm:pt>
    <dgm:pt modelId="{04DD398F-AC52-4697-891C-1763E6DBEC04}" type="pres">
      <dgm:prSet presAssocID="{FC2C167A-0449-401D-9381-354D3F3409B8}" presName="parentText" presStyleLbl="node1" presStyleIdx="0" presStyleCnt="3" custScaleX="141071" custLinFactNeighborY="-3623">
        <dgm:presLayoutVars>
          <dgm:chMax val="0"/>
          <dgm:bulletEnabled val="1"/>
        </dgm:presLayoutVars>
      </dgm:prSet>
      <dgm:spPr/>
    </dgm:pt>
    <dgm:pt modelId="{2C9AC56C-E7ED-4B4D-A0CD-662D8F73F5B7}" type="pres">
      <dgm:prSet presAssocID="{FC2C167A-0449-401D-9381-354D3F3409B8}" presName="negativeSpace" presStyleCnt="0"/>
      <dgm:spPr/>
    </dgm:pt>
    <dgm:pt modelId="{5E3AB4F7-6B1F-49D6-B0A4-5CBFCE08291A}" type="pres">
      <dgm:prSet presAssocID="{FC2C167A-0449-401D-9381-354D3F3409B8}" presName="childText" presStyleLbl="conFgAcc1" presStyleIdx="0" presStyleCnt="3">
        <dgm:presLayoutVars>
          <dgm:bulletEnabled val="1"/>
        </dgm:presLayoutVars>
      </dgm:prSet>
      <dgm:spPr>
        <a:ln>
          <a:solidFill>
            <a:srgbClr val="00B0F0"/>
          </a:solidFill>
        </a:ln>
      </dgm:spPr>
    </dgm:pt>
    <dgm:pt modelId="{896B5C8D-EDBB-4D44-A840-A297BFD1C205}" type="pres">
      <dgm:prSet presAssocID="{B475AF05-72A8-44D1-92B9-544C70CDBC6F}" presName="spaceBetweenRectangles" presStyleCnt="0"/>
      <dgm:spPr/>
    </dgm:pt>
    <dgm:pt modelId="{FD8CE881-9C60-439E-9CBD-F4F7ABB5376B}" type="pres">
      <dgm:prSet presAssocID="{3827BABE-331B-467B-9778-28B76EB36E13}" presName="parentLin" presStyleCnt="0"/>
      <dgm:spPr/>
    </dgm:pt>
    <dgm:pt modelId="{4EC0C971-A119-421F-B364-0A3436AF4D46}" type="pres">
      <dgm:prSet presAssocID="{3827BABE-331B-467B-9778-28B76EB36E13}" presName="parentLeftMargin" presStyleLbl="node1" presStyleIdx="0" presStyleCnt="3"/>
      <dgm:spPr/>
    </dgm:pt>
    <dgm:pt modelId="{927C614D-6A44-4E5A-A0CC-007F9344ED66}" type="pres">
      <dgm:prSet presAssocID="{3827BABE-331B-467B-9778-28B76EB36E13}" presName="parentText" presStyleLbl="node1" presStyleIdx="1" presStyleCnt="3" custScaleX="141071" custLinFactNeighborY="-3623">
        <dgm:presLayoutVars>
          <dgm:chMax val="0"/>
          <dgm:bulletEnabled val="1"/>
        </dgm:presLayoutVars>
      </dgm:prSet>
      <dgm:spPr/>
    </dgm:pt>
    <dgm:pt modelId="{5BFEDA70-5F7F-4BC7-B8FE-3F37571821DD}" type="pres">
      <dgm:prSet presAssocID="{3827BABE-331B-467B-9778-28B76EB36E13}" presName="negativeSpace" presStyleCnt="0"/>
      <dgm:spPr/>
    </dgm:pt>
    <dgm:pt modelId="{6867A4BC-6E83-424E-B17B-1C8BF68D93C1}" type="pres">
      <dgm:prSet presAssocID="{3827BABE-331B-467B-9778-28B76EB36E13}" presName="childText" presStyleLbl="conFgAcc1" presStyleIdx="1" presStyleCnt="3">
        <dgm:presLayoutVars>
          <dgm:bulletEnabled val="1"/>
        </dgm:presLayoutVars>
      </dgm:prSet>
      <dgm:spPr>
        <a:ln>
          <a:solidFill>
            <a:srgbClr val="00B0F0"/>
          </a:solidFill>
        </a:ln>
      </dgm:spPr>
    </dgm:pt>
    <dgm:pt modelId="{9427469A-FF41-4C16-A0B9-72084E0FB68C}" type="pres">
      <dgm:prSet presAssocID="{A74BB05A-A0AE-42EF-8E4E-681F0943484D}" presName="spaceBetweenRectangles" presStyleCnt="0"/>
      <dgm:spPr/>
    </dgm:pt>
    <dgm:pt modelId="{93A80EC2-65B3-4B5E-BB2B-1623B8DBF96D}" type="pres">
      <dgm:prSet presAssocID="{0DE11A0C-6C11-451F-A890-B26744818EF3}" presName="parentLin" presStyleCnt="0"/>
      <dgm:spPr/>
    </dgm:pt>
    <dgm:pt modelId="{EEFE4983-07A3-4D3F-AA6A-94FD9BAB5B06}" type="pres">
      <dgm:prSet presAssocID="{0DE11A0C-6C11-451F-A890-B26744818EF3}" presName="parentLeftMargin" presStyleLbl="node1" presStyleIdx="1" presStyleCnt="3"/>
      <dgm:spPr/>
    </dgm:pt>
    <dgm:pt modelId="{0ADB5B1D-3EF6-4C33-BEF3-17CD82F1F328}" type="pres">
      <dgm:prSet presAssocID="{0DE11A0C-6C11-451F-A890-B26744818EF3}" presName="parentText" presStyleLbl="node1" presStyleIdx="2" presStyleCnt="3" custScaleX="141071" custLinFactNeighborY="-3623">
        <dgm:presLayoutVars>
          <dgm:chMax val="0"/>
          <dgm:bulletEnabled val="1"/>
        </dgm:presLayoutVars>
      </dgm:prSet>
      <dgm:spPr/>
    </dgm:pt>
    <dgm:pt modelId="{CFD7AA83-6763-4F56-B702-615AE980725F}" type="pres">
      <dgm:prSet presAssocID="{0DE11A0C-6C11-451F-A890-B26744818EF3}" presName="negativeSpace" presStyleCnt="0"/>
      <dgm:spPr/>
    </dgm:pt>
    <dgm:pt modelId="{C2F3F34C-2DAF-49C8-8892-17B81979E7A0}" type="pres">
      <dgm:prSet presAssocID="{0DE11A0C-6C11-451F-A890-B26744818EF3}" presName="childText" presStyleLbl="conFgAcc1" presStyleIdx="2" presStyleCnt="3" custLinFactNeighborX="777" custLinFactNeighborY="-12139">
        <dgm:presLayoutVars>
          <dgm:bulletEnabled val="1"/>
        </dgm:presLayoutVars>
      </dgm:prSet>
      <dgm:spPr>
        <a:ln>
          <a:solidFill>
            <a:srgbClr val="00B0F0"/>
          </a:solidFill>
        </a:ln>
      </dgm:spPr>
    </dgm:pt>
  </dgm:ptLst>
  <dgm:cxnLst>
    <dgm:cxn modelId="{F985960C-5861-44FD-B802-699B8F685744}" srcId="{D61B3215-8158-4C7E-AE76-114EB309BBD3}" destId="{0DE11A0C-6C11-451F-A890-B26744818EF3}" srcOrd="2" destOrd="0" parTransId="{92CC5530-7FF1-4B12-AAFF-3955CE499568}" sibTransId="{8E78C48E-2C66-44F0-A6B3-5AD30D077B93}"/>
    <dgm:cxn modelId="{0D988A20-3C94-4E67-9C00-381D4E6F9F01}" type="presOf" srcId="{FC2C167A-0449-401D-9381-354D3F3409B8}" destId="{04DD398F-AC52-4697-891C-1763E6DBEC04}" srcOrd="1" destOrd="0" presId="urn:microsoft.com/office/officeart/2005/8/layout/list1"/>
    <dgm:cxn modelId="{75C6766E-A88F-42DB-A850-8A9A14E184D0}" srcId="{D61B3215-8158-4C7E-AE76-114EB309BBD3}" destId="{FC2C167A-0449-401D-9381-354D3F3409B8}" srcOrd="0" destOrd="0" parTransId="{E7EA2DF4-84BA-4154-94E9-F8C15508B988}" sibTransId="{B475AF05-72A8-44D1-92B9-544C70CDBC6F}"/>
    <dgm:cxn modelId="{09C73271-3F37-455F-9171-0AD86C6D38DE}" type="presOf" srcId="{D61B3215-8158-4C7E-AE76-114EB309BBD3}" destId="{08675A2B-0D27-4694-BFA8-ED6DED2F56C0}" srcOrd="0" destOrd="0" presId="urn:microsoft.com/office/officeart/2005/8/layout/list1"/>
    <dgm:cxn modelId="{9E9DD186-33EB-4A39-8701-3BE7A27B1064}" type="presOf" srcId="{3827BABE-331B-467B-9778-28B76EB36E13}" destId="{4EC0C971-A119-421F-B364-0A3436AF4D46}" srcOrd="0" destOrd="0" presId="urn:microsoft.com/office/officeart/2005/8/layout/list1"/>
    <dgm:cxn modelId="{6D1D6C87-BEF0-4DBA-8A3D-8743B819B72F}" type="presOf" srcId="{FC2C167A-0449-401D-9381-354D3F3409B8}" destId="{E8809FD2-E82A-4639-A5BA-FB8772900C42}" srcOrd="0" destOrd="0" presId="urn:microsoft.com/office/officeart/2005/8/layout/list1"/>
    <dgm:cxn modelId="{77EEE69D-5E8D-401E-B2FD-C9D8C003F89A}" type="presOf" srcId="{0DE11A0C-6C11-451F-A890-B26744818EF3}" destId="{0ADB5B1D-3EF6-4C33-BEF3-17CD82F1F328}" srcOrd="1" destOrd="0" presId="urn:microsoft.com/office/officeart/2005/8/layout/list1"/>
    <dgm:cxn modelId="{39BFFEAD-011C-41A0-918F-3189B670F4C3}" type="presOf" srcId="{3827BABE-331B-467B-9778-28B76EB36E13}" destId="{927C614D-6A44-4E5A-A0CC-007F9344ED66}" srcOrd="1" destOrd="0" presId="urn:microsoft.com/office/officeart/2005/8/layout/list1"/>
    <dgm:cxn modelId="{539CC6F1-E491-4AEE-A24A-7AB7C974C11C}" srcId="{D61B3215-8158-4C7E-AE76-114EB309BBD3}" destId="{3827BABE-331B-467B-9778-28B76EB36E13}" srcOrd="1" destOrd="0" parTransId="{CAEF6BE0-F3C9-4862-B542-E7D47F1A4B19}" sibTransId="{A74BB05A-A0AE-42EF-8E4E-681F0943484D}"/>
    <dgm:cxn modelId="{8A04BBF8-0D2E-4D3F-A0A4-5CD38357F6F9}" type="presOf" srcId="{0DE11A0C-6C11-451F-A890-B26744818EF3}" destId="{EEFE4983-07A3-4D3F-AA6A-94FD9BAB5B06}" srcOrd="0" destOrd="0" presId="urn:microsoft.com/office/officeart/2005/8/layout/list1"/>
    <dgm:cxn modelId="{A8C7BF97-FEDF-4CAA-9603-4BE1D33CC0D6}" type="presParOf" srcId="{08675A2B-0D27-4694-BFA8-ED6DED2F56C0}" destId="{10B382ED-45B6-46BD-8442-F9FDDF551696}" srcOrd="0" destOrd="0" presId="urn:microsoft.com/office/officeart/2005/8/layout/list1"/>
    <dgm:cxn modelId="{E89F9121-6CA9-455D-9F9F-54277C8AC4A3}" type="presParOf" srcId="{10B382ED-45B6-46BD-8442-F9FDDF551696}" destId="{E8809FD2-E82A-4639-A5BA-FB8772900C42}" srcOrd="0" destOrd="0" presId="urn:microsoft.com/office/officeart/2005/8/layout/list1"/>
    <dgm:cxn modelId="{0B20BC69-62EB-4488-80BA-C82A03667D6A}" type="presParOf" srcId="{10B382ED-45B6-46BD-8442-F9FDDF551696}" destId="{04DD398F-AC52-4697-891C-1763E6DBEC04}" srcOrd="1" destOrd="0" presId="urn:microsoft.com/office/officeart/2005/8/layout/list1"/>
    <dgm:cxn modelId="{1835FB38-3486-45FF-B7ED-F92516791B7A}" type="presParOf" srcId="{08675A2B-0D27-4694-BFA8-ED6DED2F56C0}" destId="{2C9AC56C-E7ED-4B4D-A0CD-662D8F73F5B7}" srcOrd="1" destOrd="0" presId="urn:microsoft.com/office/officeart/2005/8/layout/list1"/>
    <dgm:cxn modelId="{22104631-4332-47F8-86E2-AA3D168ABF6D}" type="presParOf" srcId="{08675A2B-0D27-4694-BFA8-ED6DED2F56C0}" destId="{5E3AB4F7-6B1F-49D6-B0A4-5CBFCE08291A}" srcOrd="2" destOrd="0" presId="urn:microsoft.com/office/officeart/2005/8/layout/list1"/>
    <dgm:cxn modelId="{027E02DB-953E-4C70-BF7C-6704619B841A}" type="presParOf" srcId="{08675A2B-0D27-4694-BFA8-ED6DED2F56C0}" destId="{896B5C8D-EDBB-4D44-A840-A297BFD1C205}" srcOrd="3" destOrd="0" presId="urn:microsoft.com/office/officeart/2005/8/layout/list1"/>
    <dgm:cxn modelId="{84F75EF2-BCD0-4E6A-90A1-8E38C9F470A9}" type="presParOf" srcId="{08675A2B-0D27-4694-BFA8-ED6DED2F56C0}" destId="{FD8CE881-9C60-439E-9CBD-F4F7ABB5376B}" srcOrd="4" destOrd="0" presId="urn:microsoft.com/office/officeart/2005/8/layout/list1"/>
    <dgm:cxn modelId="{DCAC2247-D6BC-4E20-9133-9EE119F067D7}" type="presParOf" srcId="{FD8CE881-9C60-439E-9CBD-F4F7ABB5376B}" destId="{4EC0C971-A119-421F-B364-0A3436AF4D46}" srcOrd="0" destOrd="0" presId="urn:microsoft.com/office/officeart/2005/8/layout/list1"/>
    <dgm:cxn modelId="{9BEC12C6-30F0-4714-8894-507C8167C2CD}" type="presParOf" srcId="{FD8CE881-9C60-439E-9CBD-F4F7ABB5376B}" destId="{927C614D-6A44-4E5A-A0CC-007F9344ED66}" srcOrd="1" destOrd="0" presId="urn:microsoft.com/office/officeart/2005/8/layout/list1"/>
    <dgm:cxn modelId="{AE71B208-1B2E-4B73-8DAE-B8F1F40458CF}" type="presParOf" srcId="{08675A2B-0D27-4694-BFA8-ED6DED2F56C0}" destId="{5BFEDA70-5F7F-4BC7-B8FE-3F37571821DD}" srcOrd="5" destOrd="0" presId="urn:microsoft.com/office/officeart/2005/8/layout/list1"/>
    <dgm:cxn modelId="{EA4A57A6-237B-43F3-9673-855B2D1E5B7D}" type="presParOf" srcId="{08675A2B-0D27-4694-BFA8-ED6DED2F56C0}" destId="{6867A4BC-6E83-424E-B17B-1C8BF68D93C1}" srcOrd="6" destOrd="0" presId="urn:microsoft.com/office/officeart/2005/8/layout/list1"/>
    <dgm:cxn modelId="{58F520A5-2A2F-4ABF-9CA2-6DFAC7BB1AE8}" type="presParOf" srcId="{08675A2B-0D27-4694-BFA8-ED6DED2F56C0}" destId="{9427469A-FF41-4C16-A0B9-72084E0FB68C}" srcOrd="7" destOrd="0" presId="urn:microsoft.com/office/officeart/2005/8/layout/list1"/>
    <dgm:cxn modelId="{C9DA7FBC-F9BC-4583-8795-F0E7EBAA16EE}" type="presParOf" srcId="{08675A2B-0D27-4694-BFA8-ED6DED2F56C0}" destId="{93A80EC2-65B3-4B5E-BB2B-1623B8DBF96D}" srcOrd="8" destOrd="0" presId="urn:microsoft.com/office/officeart/2005/8/layout/list1"/>
    <dgm:cxn modelId="{66C0F61C-2D5D-49DE-926D-7D9AFFA39B1E}" type="presParOf" srcId="{93A80EC2-65B3-4B5E-BB2B-1623B8DBF96D}" destId="{EEFE4983-07A3-4D3F-AA6A-94FD9BAB5B06}" srcOrd="0" destOrd="0" presId="urn:microsoft.com/office/officeart/2005/8/layout/list1"/>
    <dgm:cxn modelId="{A53575CB-0D3A-4EC3-86FD-D34B92258650}" type="presParOf" srcId="{93A80EC2-65B3-4B5E-BB2B-1623B8DBF96D}" destId="{0ADB5B1D-3EF6-4C33-BEF3-17CD82F1F328}" srcOrd="1" destOrd="0" presId="urn:microsoft.com/office/officeart/2005/8/layout/list1"/>
    <dgm:cxn modelId="{BE428A04-5E31-4797-AAB6-2869720E013B}" type="presParOf" srcId="{08675A2B-0D27-4694-BFA8-ED6DED2F56C0}" destId="{CFD7AA83-6763-4F56-B702-615AE980725F}" srcOrd="9" destOrd="0" presId="urn:microsoft.com/office/officeart/2005/8/layout/list1"/>
    <dgm:cxn modelId="{AA571C40-A872-4DAC-8730-120E3C739D8A}" type="presParOf" srcId="{08675A2B-0D27-4694-BFA8-ED6DED2F56C0}" destId="{C2F3F34C-2DAF-49C8-8892-17B81979E7A0}"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61B3215-8158-4C7E-AE76-114EB309BBD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0DE11A0C-6C11-451F-A890-B26744818EF3}">
      <dgm:prSet custT="1"/>
      <dgm:spPr>
        <a:solidFill>
          <a:schemeClr val="bg1"/>
        </a:solidFill>
        <a:ln>
          <a:solidFill>
            <a:schemeClr val="accent2"/>
          </a:solidFill>
        </a:ln>
      </dgm:spPr>
      <dgm:t>
        <a:bodyPr/>
        <a:lstStyle/>
        <a:p>
          <a:pPr algn="just"/>
          <a:r>
            <a:rPr lang="ru-RU" sz="1800" dirty="0">
              <a:solidFill>
                <a:schemeClr val="tx1"/>
              </a:solidFill>
              <a:latin typeface="Calibri" panose="020F0502020204030204" pitchFamily="34" charset="0"/>
              <a:cs typeface="Calibri" panose="020F0502020204030204" pitchFamily="34" charset="0"/>
            </a:rPr>
            <a:t>управляющий совет, семейный клуб, досуги, совместные детско-родительские встречи, проектная деятельность, встреча с интересным человеком…</a:t>
          </a:r>
          <a:endParaRPr lang="ru-RU" sz="1800" b="1" dirty="0">
            <a:solidFill>
              <a:schemeClr val="tx1"/>
            </a:solidFill>
            <a:latin typeface="Calibri" panose="020F0502020204030204" pitchFamily="34" charset="0"/>
            <a:cs typeface="Calibri" panose="020F0502020204030204" pitchFamily="34" charset="0"/>
          </a:endParaRPr>
        </a:p>
      </dgm:t>
    </dgm:pt>
    <dgm:pt modelId="{8E78C48E-2C66-44F0-A6B3-5AD30D077B93}" type="sibTrans" cxnId="{F985960C-5861-44FD-B802-699B8F685744}">
      <dgm:prSet/>
      <dgm:spPr/>
      <dgm:t>
        <a:bodyPr/>
        <a:lstStyle/>
        <a:p>
          <a:endParaRPr lang="ru-RU"/>
        </a:p>
      </dgm:t>
    </dgm:pt>
    <dgm:pt modelId="{92CC5530-7FF1-4B12-AAFF-3955CE499568}" type="parTrans" cxnId="{F985960C-5861-44FD-B802-699B8F685744}">
      <dgm:prSet/>
      <dgm:spPr/>
      <dgm:t>
        <a:bodyPr/>
        <a:lstStyle/>
        <a:p>
          <a:endParaRPr lang="ru-RU"/>
        </a:p>
      </dgm:t>
    </dgm:pt>
    <dgm:pt modelId="{3827BABE-331B-467B-9778-28B76EB36E13}">
      <dgm:prSet custT="1"/>
      <dgm:spPr>
        <a:solidFill>
          <a:schemeClr val="bg1"/>
        </a:solidFill>
        <a:ln>
          <a:solidFill>
            <a:schemeClr val="accent2"/>
          </a:solidFill>
        </a:ln>
      </dgm:spPr>
      <dgm:t>
        <a:bodyPr/>
        <a:lstStyle/>
        <a:p>
          <a:pPr algn="l"/>
          <a:r>
            <a:rPr lang="ru-RU" sz="1800" dirty="0">
              <a:solidFill>
                <a:schemeClr val="tx1"/>
              </a:solidFill>
              <a:latin typeface="Calibri" panose="020F0502020204030204" pitchFamily="34" charset="0"/>
              <a:cs typeface="Calibri" panose="020F0502020204030204" pitchFamily="34" charset="0"/>
            </a:rPr>
            <a:t>мастер-класс, практикум, тренинги, ролевые игры, проблемные/практические ситуации, мастерские, родительский абонемент, курсы повышения родительской компетентности…</a:t>
          </a:r>
        </a:p>
      </dgm:t>
    </dgm:pt>
    <dgm:pt modelId="{A74BB05A-A0AE-42EF-8E4E-681F0943484D}" type="sibTrans" cxnId="{539CC6F1-E491-4AEE-A24A-7AB7C974C11C}">
      <dgm:prSet/>
      <dgm:spPr/>
      <dgm:t>
        <a:bodyPr/>
        <a:lstStyle/>
        <a:p>
          <a:endParaRPr lang="ru-RU"/>
        </a:p>
      </dgm:t>
    </dgm:pt>
    <dgm:pt modelId="{CAEF6BE0-F3C9-4862-B542-E7D47F1A4B19}" type="parTrans" cxnId="{539CC6F1-E491-4AEE-A24A-7AB7C974C11C}">
      <dgm:prSet/>
      <dgm:spPr/>
      <dgm:t>
        <a:bodyPr/>
        <a:lstStyle/>
        <a:p>
          <a:endParaRPr lang="ru-RU"/>
        </a:p>
      </dgm:t>
    </dgm:pt>
    <dgm:pt modelId="{FC2C167A-0449-401D-9381-354D3F3409B8}">
      <dgm:prSet phldrT="[Текст]" custT="1"/>
      <dgm:spPr>
        <a:solidFill>
          <a:schemeClr val="bg1"/>
        </a:solidFill>
        <a:ln>
          <a:solidFill>
            <a:schemeClr val="accent2"/>
          </a:solidFill>
        </a:ln>
      </dgm:spPr>
      <dgm:t>
        <a:bodyPr/>
        <a:lstStyle/>
        <a:p>
          <a:pPr algn="just"/>
          <a:r>
            <a:rPr lang="ru-RU" sz="1800" dirty="0">
              <a:solidFill>
                <a:schemeClr val="tx1"/>
              </a:solidFill>
              <a:latin typeface="Calibri" panose="020F0502020204030204" pitchFamily="34" charset="0"/>
              <a:cs typeface="Calibri" panose="020F0502020204030204" pitchFamily="34" charset="0"/>
            </a:rPr>
            <a:t>родительское собрание, лекция-презентация, консультация, конференция, беседы, дни открытых дверей, круглый стол, выставки, информационные стенды, газеты, видеоролики… </a:t>
          </a:r>
        </a:p>
      </dgm:t>
    </dgm:pt>
    <dgm:pt modelId="{B475AF05-72A8-44D1-92B9-544C70CDBC6F}" type="sibTrans" cxnId="{75C6766E-A88F-42DB-A850-8A9A14E184D0}">
      <dgm:prSet/>
      <dgm:spPr/>
      <dgm:t>
        <a:bodyPr/>
        <a:lstStyle/>
        <a:p>
          <a:endParaRPr lang="ru-RU"/>
        </a:p>
      </dgm:t>
    </dgm:pt>
    <dgm:pt modelId="{E7EA2DF4-84BA-4154-94E9-F8C15508B988}" type="parTrans" cxnId="{75C6766E-A88F-42DB-A850-8A9A14E184D0}">
      <dgm:prSet/>
      <dgm:spPr/>
      <dgm:t>
        <a:bodyPr/>
        <a:lstStyle/>
        <a:p>
          <a:endParaRPr lang="ru-RU"/>
        </a:p>
      </dgm:t>
    </dgm:pt>
    <dgm:pt modelId="{08675A2B-0D27-4694-BFA8-ED6DED2F56C0}" type="pres">
      <dgm:prSet presAssocID="{D61B3215-8158-4C7E-AE76-114EB309BBD3}" presName="linear" presStyleCnt="0">
        <dgm:presLayoutVars>
          <dgm:dir/>
          <dgm:animLvl val="lvl"/>
          <dgm:resizeHandles val="exact"/>
        </dgm:presLayoutVars>
      </dgm:prSet>
      <dgm:spPr/>
    </dgm:pt>
    <dgm:pt modelId="{10B382ED-45B6-46BD-8442-F9FDDF551696}" type="pres">
      <dgm:prSet presAssocID="{FC2C167A-0449-401D-9381-354D3F3409B8}" presName="parentLin" presStyleCnt="0"/>
      <dgm:spPr/>
    </dgm:pt>
    <dgm:pt modelId="{E8809FD2-E82A-4639-A5BA-FB8772900C42}" type="pres">
      <dgm:prSet presAssocID="{FC2C167A-0449-401D-9381-354D3F3409B8}" presName="parentLeftMargin" presStyleLbl="node1" presStyleIdx="0" presStyleCnt="3"/>
      <dgm:spPr/>
    </dgm:pt>
    <dgm:pt modelId="{04DD398F-AC52-4697-891C-1763E6DBEC04}" type="pres">
      <dgm:prSet presAssocID="{FC2C167A-0449-401D-9381-354D3F3409B8}" presName="parentText" presStyleLbl="node1" presStyleIdx="0" presStyleCnt="3" custScaleX="141071" custScaleY="99668" custLinFactNeighborX="12043" custLinFactNeighborY="-8701">
        <dgm:presLayoutVars>
          <dgm:chMax val="0"/>
          <dgm:bulletEnabled val="1"/>
        </dgm:presLayoutVars>
      </dgm:prSet>
      <dgm:spPr/>
    </dgm:pt>
    <dgm:pt modelId="{2C9AC56C-E7ED-4B4D-A0CD-662D8F73F5B7}" type="pres">
      <dgm:prSet presAssocID="{FC2C167A-0449-401D-9381-354D3F3409B8}" presName="negativeSpace" presStyleCnt="0"/>
      <dgm:spPr/>
    </dgm:pt>
    <dgm:pt modelId="{5E3AB4F7-6B1F-49D6-B0A4-5CBFCE08291A}" type="pres">
      <dgm:prSet presAssocID="{FC2C167A-0449-401D-9381-354D3F3409B8}" presName="childText" presStyleLbl="conFgAcc1" presStyleIdx="0" presStyleCnt="3">
        <dgm:presLayoutVars>
          <dgm:bulletEnabled val="1"/>
        </dgm:presLayoutVars>
      </dgm:prSet>
      <dgm:spPr>
        <a:ln>
          <a:solidFill>
            <a:srgbClr val="00B0F0"/>
          </a:solidFill>
        </a:ln>
      </dgm:spPr>
    </dgm:pt>
    <dgm:pt modelId="{896B5C8D-EDBB-4D44-A840-A297BFD1C205}" type="pres">
      <dgm:prSet presAssocID="{B475AF05-72A8-44D1-92B9-544C70CDBC6F}" presName="spaceBetweenRectangles" presStyleCnt="0"/>
      <dgm:spPr/>
    </dgm:pt>
    <dgm:pt modelId="{FD8CE881-9C60-439E-9CBD-F4F7ABB5376B}" type="pres">
      <dgm:prSet presAssocID="{3827BABE-331B-467B-9778-28B76EB36E13}" presName="parentLin" presStyleCnt="0"/>
      <dgm:spPr/>
    </dgm:pt>
    <dgm:pt modelId="{4EC0C971-A119-421F-B364-0A3436AF4D46}" type="pres">
      <dgm:prSet presAssocID="{3827BABE-331B-467B-9778-28B76EB36E13}" presName="parentLeftMargin" presStyleLbl="node1" presStyleIdx="0" presStyleCnt="3"/>
      <dgm:spPr/>
    </dgm:pt>
    <dgm:pt modelId="{927C614D-6A44-4E5A-A0CC-007F9344ED66}" type="pres">
      <dgm:prSet presAssocID="{3827BABE-331B-467B-9778-28B76EB36E13}" presName="parentText" presStyleLbl="node1" presStyleIdx="1" presStyleCnt="3" custScaleX="141071" custLinFactNeighborY="-3623">
        <dgm:presLayoutVars>
          <dgm:chMax val="0"/>
          <dgm:bulletEnabled val="1"/>
        </dgm:presLayoutVars>
      </dgm:prSet>
      <dgm:spPr/>
    </dgm:pt>
    <dgm:pt modelId="{5BFEDA70-5F7F-4BC7-B8FE-3F37571821DD}" type="pres">
      <dgm:prSet presAssocID="{3827BABE-331B-467B-9778-28B76EB36E13}" presName="negativeSpace" presStyleCnt="0"/>
      <dgm:spPr/>
    </dgm:pt>
    <dgm:pt modelId="{6867A4BC-6E83-424E-B17B-1C8BF68D93C1}" type="pres">
      <dgm:prSet presAssocID="{3827BABE-331B-467B-9778-28B76EB36E13}" presName="childText" presStyleLbl="conFgAcc1" presStyleIdx="1" presStyleCnt="3">
        <dgm:presLayoutVars>
          <dgm:bulletEnabled val="1"/>
        </dgm:presLayoutVars>
      </dgm:prSet>
      <dgm:spPr>
        <a:ln>
          <a:solidFill>
            <a:srgbClr val="00B0F0"/>
          </a:solidFill>
        </a:ln>
      </dgm:spPr>
    </dgm:pt>
    <dgm:pt modelId="{9427469A-FF41-4C16-A0B9-72084E0FB68C}" type="pres">
      <dgm:prSet presAssocID="{A74BB05A-A0AE-42EF-8E4E-681F0943484D}" presName="spaceBetweenRectangles" presStyleCnt="0"/>
      <dgm:spPr/>
    </dgm:pt>
    <dgm:pt modelId="{93A80EC2-65B3-4B5E-BB2B-1623B8DBF96D}" type="pres">
      <dgm:prSet presAssocID="{0DE11A0C-6C11-451F-A890-B26744818EF3}" presName="parentLin" presStyleCnt="0"/>
      <dgm:spPr/>
    </dgm:pt>
    <dgm:pt modelId="{EEFE4983-07A3-4D3F-AA6A-94FD9BAB5B06}" type="pres">
      <dgm:prSet presAssocID="{0DE11A0C-6C11-451F-A890-B26744818EF3}" presName="parentLeftMargin" presStyleLbl="node1" presStyleIdx="1" presStyleCnt="3"/>
      <dgm:spPr/>
    </dgm:pt>
    <dgm:pt modelId="{0ADB5B1D-3EF6-4C33-BEF3-17CD82F1F328}" type="pres">
      <dgm:prSet presAssocID="{0DE11A0C-6C11-451F-A890-B26744818EF3}" presName="parentText" presStyleLbl="node1" presStyleIdx="2" presStyleCnt="3" custScaleX="141071" custLinFactNeighborY="-3623">
        <dgm:presLayoutVars>
          <dgm:chMax val="0"/>
          <dgm:bulletEnabled val="1"/>
        </dgm:presLayoutVars>
      </dgm:prSet>
      <dgm:spPr/>
    </dgm:pt>
    <dgm:pt modelId="{CFD7AA83-6763-4F56-B702-615AE980725F}" type="pres">
      <dgm:prSet presAssocID="{0DE11A0C-6C11-451F-A890-B26744818EF3}" presName="negativeSpace" presStyleCnt="0"/>
      <dgm:spPr/>
    </dgm:pt>
    <dgm:pt modelId="{C2F3F34C-2DAF-49C8-8892-17B81979E7A0}" type="pres">
      <dgm:prSet presAssocID="{0DE11A0C-6C11-451F-A890-B26744818EF3}" presName="childText" presStyleLbl="conFgAcc1" presStyleIdx="2" presStyleCnt="3" custLinFactNeighborX="777" custLinFactNeighborY="-12139">
        <dgm:presLayoutVars>
          <dgm:bulletEnabled val="1"/>
        </dgm:presLayoutVars>
      </dgm:prSet>
      <dgm:spPr>
        <a:ln>
          <a:solidFill>
            <a:srgbClr val="00B0F0"/>
          </a:solidFill>
        </a:ln>
      </dgm:spPr>
    </dgm:pt>
  </dgm:ptLst>
  <dgm:cxnLst>
    <dgm:cxn modelId="{FC1B1204-181F-44C5-8CE9-A4A04B91580E}" type="presOf" srcId="{3827BABE-331B-467B-9778-28B76EB36E13}" destId="{4EC0C971-A119-421F-B364-0A3436AF4D46}" srcOrd="0" destOrd="0" presId="urn:microsoft.com/office/officeart/2005/8/layout/list1"/>
    <dgm:cxn modelId="{F985960C-5861-44FD-B802-699B8F685744}" srcId="{D61B3215-8158-4C7E-AE76-114EB309BBD3}" destId="{0DE11A0C-6C11-451F-A890-B26744818EF3}" srcOrd="2" destOrd="0" parTransId="{92CC5530-7FF1-4B12-AAFF-3955CE499568}" sibTransId="{8E78C48E-2C66-44F0-A6B3-5AD30D077B93}"/>
    <dgm:cxn modelId="{3AD31711-7C1A-4BD4-8AC5-9E135B90E2B1}" type="presOf" srcId="{3827BABE-331B-467B-9778-28B76EB36E13}" destId="{927C614D-6A44-4E5A-A0CC-007F9344ED66}" srcOrd="1" destOrd="0" presId="urn:microsoft.com/office/officeart/2005/8/layout/list1"/>
    <dgm:cxn modelId="{E814D462-2064-4050-80F3-52F91CF0E0CF}" type="presOf" srcId="{0DE11A0C-6C11-451F-A890-B26744818EF3}" destId="{0ADB5B1D-3EF6-4C33-BEF3-17CD82F1F328}" srcOrd="1" destOrd="0" presId="urn:microsoft.com/office/officeart/2005/8/layout/list1"/>
    <dgm:cxn modelId="{00963D64-5FC4-4A91-ADBB-482DA8D9714E}" type="presOf" srcId="{FC2C167A-0449-401D-9381-354D3F3409B8}" destId="{04DD398F-AC52-4697-891C-1763E6DBEC04}" srcOrd="1" destOrd="0" presId="urn:microsoft.com/office/officeart/2005/8/layout/list1"/>
    <dgm:cxn modelId="{75C6766E-A88F-42DB-A850-8A9A14E184D0}" srcId="{D61B3215-8158-4C7E-AE76-114EB309BBD3}" destId="{FC2C167A-0449-401D-9381-354D3F3409B8}" srcOrd="0" destOrd="0" parTransId="{E7EA2DF4-84BA-4154-94E9-F8C15508B988}" sibTransId="{B475AF05-72A8-44D1-92B9-544C70CDBC6F}"/>
    <dgm:cxn modelId="{6502518F-40A3-4A35-8753-9B189DD27FAC}" type="presOf" srcId="{FC2C167A-0449-401D-9381-354D3F3409B8}" destId="{E8809FD2-E82A-4639-A5BA-FB8772900C42}" srcOrd="0" destOrd="0" presId="urn:microsoft.com/office/officeart/2005/8/layout/list1"/>
    <dgm:cxn modelId="{993BD8BE-2928-4969-BFF5-46B1B32FA7F1}" type="presOf" srcId="{D61B3215-8158-4C7E-AE76-114EB309BBD3}" destId="{08675A2B-0D27-4694-BFA8-ED6DED2F56C0}" srcOrd="0" destOrd="0" presId="urn:microsoft.com/office/officeart/2005/8/layout/list1"/>
    <dgm:cxn modelId="{0323A7D0-543D-4530-BE1E-9F17D7FDEC34}" type="presOf" srcId="{0DE11A0C-6C11-451F-A890-B26744818EF3}" destId="{EEFE4983-07A3-4D3F-AA6A-94FD9BAB5B06}" srcOrd="0" destOrd="0" presId="urn:microsoft.com/office/officeart/2005/8/layout/list1"/>
    <dgm:cxn modelId="{539CC6F1-E491-4AEE-A24A-7AB7C974C11C}" srcId="{D61B3215-8158-4C7E-AE76-114EB309BBD3}" destId="{3827BABE-331B-467B-9778-28B76EB36E13}" srcOrd="1" destOrd="0" parTransId="{CAEF6BE0-F3C9-4862-B542-E7D47F1A4B19}" sibTransId="{A74BB05A-A0AE-42EF-8E4E-681F0943484D}"/>
    <dgm:cxn modelId="{E4E18D7C-5483-4F74-AE8F-654D6121DE4E}" type="presParOf" srcId="{08675A2B-0D27-4694-BFA8-ED6DED2F56C0}" destId="{10B382ED-45B6-46BD-8442-F9FDDF551696}" srcOrd="0" destOrd="0" presId="urn:microsoft.com/office/officeart/2005/8/layout/list1"/>
    <dgm:cxn modelId="{92DEF002-D319-402D-A60E-AAD9326B540F}" type="presParOf" srcId="{10B382ED-45B6-46BD-8442-F9FDDF551696}" destId="{E8809FD2-E82A-4639-A5BA-FB8772900C42}" srcOrd="0" destOrd="0" presId="urn:microsoft.com/office/officeart/2005/8/layout/list1"/>
    <dgm:cxn modelId="{2151C352-C633-41FF-A5B2-FC58F42449D9}" type="presParOf" srcId="{10B382ED-45B6-46BD-8442-F9FDDF551696}" destId="{04DD398F-AC52-4697-891C-1763E6DBEC04}" srcOrd="1" destOrd="0" presId="urn:microsoft.com/office/officeart/2005/8/layout/list1"/>
    <dgm:cxn modelId="{41B5C7D0-6CB5-4B67-8A42-9FCDFF02F453}" type="presParOf" srcId="{08675A2B-0D27-4694-BFA8-ED6DED2F56C0}" destId="{2C9AC56C-E7ED-4B4D-A0CD-662D8F73F5B7}" srcOrd="1" destOrd="0" presId="urn:microsoft.com/office/officeart/2005/8/layout/list1"/>
    <dgm:cxn modelId="{36B8D37F-7D08-4F49-A2F1-281B0AF8597E}" type="presParOf" srcId="{08675A2B-0D27-4694-BFA8-ED6DED2F56C0}" destId="{5E3AB4F7-6B1F-49D6-B0A4-5CBFCE08291A}" srcOrd="2" destOrd="0" presId="urn:microsoft.com/office/officeart/2005/8/layout/list1"/>
    <dgm:cxn modelId="{893A3141-A552-4426-9CE4-DE212F58E0D5}" type="presParOf" srcId="{08675A2B-0D27-4694-BFA8-ED6DED2F56C0}" destId="{896B5C8D-EDBB-4D44-A840-A297BFD1C205}" srcOrd="3" destOrd="0" presId="urn:microsoft.com/office/officeart/2005/8/layout/list1"/>
    <dgm:cxn modelId="{49167D6E-19A5-43EE-ADA0-6E79EF386260}" type="presParOf" srcId="{08675A2B-0D27-4694-BFA8-ED6DED2F56C0}" destId="{FD8CE881-9C60-439E-9CBD-F4F7ABB5376B}" srcOrd="4" destOrd="0" presId="urn:microsoft.com/office/officeart/2005/8/layout/list1"/>
    <dgm:cxn modelId="{7794821F-41EF-4B89-9F88-B041E1158493}" type="presParOf" srcId="{FD8CE881-9C60-439E-9CBD-F4F7ABB5376B}" destId="{4EC0C971-A119-421F-B364-0A3436AF4D46}" srcOrd="0" destOrd="0" presId="urn:microsoft.com/office/officeart/2005/8/layout/list1"/>
    <dgm:cxn modelId="{51B6037D-090F-4BAF-965D-789CAE446334}" type="presParOf" srcId="{FD8CE881-9C60-439E-9CBD-F4F7ABB5376B}" destId="{927C614D-6A44-4E5A-A0CC-007F9344ED66}" srcOrd="1" destOrd="0" presId="urn:microsoft.com/office/officeart/2005/8/layout/list1"/>
    <dgm:cxn modelId="{69A0947A-6961-40D2-8959-D0714020C5D8}" type="presParOf" srcId="{08675A2B-0D27-4694-BFA8-ED6DED2F56C0}" destId="{5BFEDA70-5F7F-4BC7-B8FE-3F37571821DD}" srcOrd="5" destOrd="0" presId="urn:microsoft.com/office/officeart/2005/8/layout/list1"/>
    <dgm:cxn modelId="{91885713-D314-467D-8588-A33F0BFF491E}" type="presParOf" srcId="{08675A2B-0D27-4694-BFA8-ED6DED2F56C0}" destId="{6867A4BC-6E83-424E-B17B-1C8BF68D93C1}" srcOrd="6" destOrd="0" presId="urn:microsoft.com/office/officeart/2005/8/layout/list1"/>
    <dgm:cxn modelId="{F0FC0A5E-09C5-4C58-A467-4B61F0FD4DC8}" type="presParOf" srcId="{08675A2B-0D27-4694-BFA8-ED6DED2F56C0}" destId="{9427469A-FF41-4C16-A0B9-72084E0FB68C}" srcOrd="7" destOrd="0" presId="urn:microsoft.com/office/officeart/2005/8/layout/list1"/>
    <dgm:cxn modelId="{B0D91455-082B-455E-B9A7-F8EFC384E49B}" type="presParOf" srcId="{08675A2B-0D27-4694-BFA8-ED6DED2F56C0}" destId="{93A80EC2-65B3-4B5E-BB2B-1623B8DBF96D}" srcOrd="8" destOrd="0" presId="urn:microsoft.com/office/officeart/2005/8/layout/list1"/>
    <dgm:cxn modelId="{8A68C953-3A15-4D9F-B721-4842723D010B}" type="presParOf" srcId="{93A80EC2-65B3-4B5E-BB2B-1623B8DBF96D}" destId="{EEFE4983-07A3-4D3F-AA6A-94FD9BAB5B06}" srcOrd="0" destOrd="0" presId="urn:microsoft.com/office/officeart/2005/8/layout/list1"/>
    <dgm:cxn modelId="{991298DC-FA7C-4975-9FC9-3BBD130AF114}" type="presParOf" srcId="{93A80EC2-65B3-4B5E-BB2B-1623B8DBF96D}" destId="{0ADB5B1D-3EF6-4C33-BEF3-17CD82F1F328}" srcOrd="1" destOrd="0" presId="urn:microsoft.com/office/officeart/2005/8/layout/list1"/>
    <dgm:cxn modelId="{D923263E-3BEA-46A2-AFA6-4917BB6B8478}" type="presParOf" srcId="{08675A2B-0D27-4694-BFA8-ED6DED2F56C0}" destId="{CFD7AA83-6763-4F56-B702-615AE980725F}" srcOrd="9" destOrd="0" presId="urn:microsoft.com/office/officeart/2005/8/layout/list1"/>
    <dgm:cxn modelId="{A474699D-106F-4C45-9116-3F4ABFD62713}" type="presParOf" srcId="{08675A2B-0D27-4694-BFA8-ED6DED2F56C0}" destId="{C2F3F34C-2DAF-49C8-8892-17B81979E7A0}" srcOrd="10"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A8203CB-01FD-4026-9F1D-7C2C3092E84C}"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ru-RU"/>
        </a:p>
      </dgm:t>
    </dgm:pt>
    <dgm:pt modelId="{CEA320B2-82A2-448C-B9CF-286A3A52DFEF}">
      <dgm:prSet phldrT="[Текст]"/>
      <dgm:spPr>
        <a:gradFill rotWithShape="0">
          <a:gsLst>
            <a:gs pos="0">
              <a:srgbClr val="FFFF99"/>
            </a:gs>
            <a:gs pos="50000">
              <a:schemeClr val="accent1">
                <a:tint val="44500"/>
                <a:satMod val="160000"/>
              </a:schemeClr>
            </a:gs>
            <a:gs pos="100000">
              <a:schemeClr val="accent1">
                <a:tint val="23500"/>
                <a:satMod val="160000"/>
              </a:schemeClr>
            </a:gs>
          </a:gsLst>
          <a:lin ang="5400000" scaled="0"/>
        </a:gradFill>
      </dgm:spPr>
      <dgm:t>
        <a:bodyPr/>
        <a:lstStyle/>
        <a:p>
          <a:r>
            <a:rPr lang="ru-RU" b="1" dirty="0">
              <a:solidFill>
                <a:srgbClr val="5C2305"/>
              </a:solidFill>
            </a:rPr>
            <a:t>1</a:t>
          </a:r>
        </a:p>
      </dgm:t>
    </dgm:pt>
    <dgm:pt modelId="{F13B60D6-51B3-4EDD-BD0C-7611683F4970}" type="parTrans" cxnId="{B4AFEA7A-47B9-4495-BED6-457CFDD551D7}">
      <dgm:prSet/>
      <dgm:spPr/>
      <dgm:t>
        <a:bodyPr/>
        <a:lstStyle/>
        <a:p>
          <a:endParaRPr lang="ru-RU"/>
        </a:p>
      </dgm:t>
    </dgm:pt>
    <dgm:pt modelId="{714406D2-E047-4572-AF49-1373A8F0FB07}" type="sibTrans" cxnId="{B4AFEA7A-47B9-4495-BED6-457CFDD551D7}">
      <dgm:prSet/>
      <dgm:spPr>
        <a:solidFill>
          <a:srgbClr val="FF0000"/>
        </a:solidFill>
      </dgm:spPr>
      <dgm:t>
        <a:bodyPr/>
        <a:lstStyle/>
        <a:p>
          <a:endParaRPr lang="ru-RU"/>
        </a:p>
      </dgm:t>
    </dgm:pt>
    <dgm:pt modelId="{643DF400-FE0F-4359-BCF6-8984037D6AC1}">
      <dgm:prSet phldrT="[Текст]" custT="1"/>
      <dgm:spPr>
        <a:solidFill>
          <a:srgbClr val="FFCC66"/>
        </a:solidFill>
      </dgm:spPr>
      <dgm:t>
        <a:bodyPr anchor="ctr"/>
        <a:lstStyle/>
        <a:p>
          <a:pPr marL="0" indent="0">
            <a:spcAft>
              <a:spcPts val="0"/>
            </a:spcAft>
          </a:pPr>
          <a:r>
            <a:rPr lang="ru-RU" sz="2200" b="1" dirty="0">
              <a:solidFill>
                <a:srgbClr val="5C2305"/>
              </a:solidFill>
              <a:latin typeface="Times New Roman" panose="02020603050405020304" pitchFamily="18" charset="0"/>
              <a:cs typeface="Times New Roman" panose="02020603050405020304" pitchFamily="18" charset="0"/>
            </a:rPr>
            <a:t>взаимодействие</a:t>
          </a:r>
          <a:endParaRPr lang="ru-RU" sz="2200" dirty="0">
            <a:latin typeface="Times New Roman" panose="02020603050405020304" pitchFamily="18" charset="0"/>
            <a:cs typeface="Times New Roman" panose="02020603050405020304" pitchFamily="18" charset="0"/>
          </a:endParaRPr>
        </a:p>
      </dgm:t>
    </dgm:pt>
    <dgm:pt modelId="{15F987FA-678C-4F12-9267-DBB3630531BF}" type="parTrans" cxnId="{6D71A93B-FC20-415A-9AAA-9638BE5A8F22}">
      <dgm:prSet/>
      <dgm:spPr/>
      <dgm:t>
        <a:bodyPr/>
        <a:lstStyle/>
        <a:p>
          <a:endParaRPr lang="ru-RU"/>
        </a:p>
      </dgm:t>
    </dgm:pt>
    <dgm:pt modelId="{55A37FA2-AC1C-4F98-A0B8-22D92D28CC17}" type="sibTrans" cxnId="{6D71A93B-FC20-415A-9AAA-9638BE5A8F22}">
      <dgm:prSet/>
      <dgm:spPr/>
      <dgm:t>
        <a:bodyPr/>
        <a:lstStyle/>
        <a:p>
          <a:endParaRPr lang="ru-RU"/>
        </a:p>
      </dgm:t>
    </dgm:pt>
    <dgm:pt modelId="{4F550206-6E7D-417E-BF63-603BE03EA747}">
      <dgm:prSet phldrT="[Текст]"/>
      <dgm:spPr>
        <a:gradFill rotWithShape="0">
          <a:gsLst>
            <a:gs pos="0">
              <a:srgbClr val="FFFF99"/>
            </a:gs>
            <a:gs pos="50000">
              <a:schemeClr val="accent1">
                <a:tint val="44500"/>
                <a:satMod val="160000"/>
              </a:schemeClr>
            </a:gs>
            <a:gs pos="100000">
              <a:schemeClr val="accent1">
                <a:tint val="23500"/>
                <a:satMod val="160000"/>
              </a:schemeClr>
            </a:gs>
          </a:gsLst>
          <a:lin ang="5400000" scaled="0"/>
        </a:gradFill>
      </dgm:spPr>
      <dgm:t>
        <a:bodyPr/>
        <a:lstStyle/>
        <a:p>
          <a:r>
            <a:rPr lang="ru-RU" b="1" dirty="0">
              <a:solidFill>
                <a:srgbClr val="5C2305"/>
              </a:solidFill>
            </a:rPr>
            <a:t>2</a:t>
          </a:r>
        </a:p>
      </dgm:t>
    </dgm:pt>
    <dgm:pt modelId="{CD3748C9-1A71-470B-8542-C7B4C6E458C0}" type="parTrans" cxnId="{56AB07F6-B6E4-4694-9DCE-904674BC8398}">
      <dgm:prSet/>
      <dgm:spPr/>
      <dgm:t>
        <a:bodyPr/>
        <a:lstStyle/>
        <a:p>
          <a:endParaRPr lang="ru-RU"/>
        </a:p>
      </dgm:t>
    </dgm:pt>
    <dgm:pt modelId="{C0470D3C-42A6-4604-9914-5A89647C420C}" type="sibTrans" cxnId="{56AB07F6-B6E4-4694-9DCE-904674BC8398}">
      <dgm:prSet/>
      <dgm:spPr>
        <a:solidFill>
          <a:srgbClr val="FF0000"/>
        </a:solidFill>
      </dgm:spPr>
      <dgm:t>
        <a:bodyPr/>
        <a:lstStyle/>
        <a:p>
          <a:endParaRPr lang="ru-RU"/>
        </a:p>
      </dgm:t>
    </dgm:pt>
    <dgm:pt modelId="{95021D27-77A3-45CF-8E84-9D36EB0E7E76}">
      <dgm:prSet phldrT="[Текст]"/>
      <dgm:spPr>
        <a:gradFill rotWithShape="0">
          <a:gsLst>
            <a:gs pos="0">
              <a:srgbClr val="FFFF99"/>
            </a:gs>
            <a:gs pos="50000">
              <a:schemeClr val="accent1">
                <a:tint val="44500"/>
                <a:satMod val="160000"/>
              </a:schemeClr>
            </a:gs>
            <a:gs pos="100000">
              <a:schemeClr val="accent1">
                <a:tint val="23500"/>
                <a:satMod val="160000"/>
              </a:schemeClr>
            </a:gs>
          </a:gsLst>
          <a:lin ang="5400000" scaled="0"/>
        </a:gradFill>
      </dgm:spPr>
      <dgm:t>
        <a:bodyPr/>
        <a:lstStyle/>
        <a:p>
          <a:r>
            <a:rPr lang="ru-RU" b="1" dirty="0">
              <a:solidFill>
                <a:srgbClr val="5C2305"/>
              </a:solidFill>
            </a:rPr>
            <a:t>3</a:t>
          </a:r>
        </a:p>
      </dgm:t>
    </dgm:pt>
    <dgm:pt modelId="{E80029C0-2D6E-4F13-AD5D-ED02554BDBB0}" type="parTrans" cxnId="{3FD13BFD-224A-41D9-8119-776C5C275AE4}">
      <dgm:prSet/>
      <dgm:spPr/>
      <dgm:t>
        <a:bodyPr/>
        <a:lstStyle/>
        <a:p>
          <a:endParaRPr lang="ru-RU"/>
        </a:p>
      </dgm:t>
    </dgm:pt>
    <dgm:pt modelId="{F0E21E0D-E4D4-4149-86F8-9B273C24707E}" type="sibTrans" cxnId="{3FD13BFD-224A-41D9-8119-776C5C275AE4}">
      <dgm:prSet/>
      <dgm:spPr/>
      <dgm:t>
        <a:bodyPr/>
        <a:lstStyle/>
        <a:p>
          <a:endParaRPr lang="ru-RU"/>
        </a:p>
      </dgm:t>
    </dgm:pt>
    <dgm:pt modelId="{6BEF84E4-B7B9-4FE3-BF62-FA3B8079272F}">
      <dgm:prSet phldrT="[Текст]"/>
      <dgm:spPr>
        <a:solidFill>
          <a:srgbClr val="FFCC66"/>
        </a:solidFill>
      </dgm:spPr>
      <dgm:t>
        <a:bodyPr anchor="ctr"/>
        <a:lstStyle/>
        <a:p>
          <a:pPr marL="114300" indent="0">
            <a:spcAft>
              <a:spcPct val="15000"/>
            </a:spcAft>
          </a:pPr>
          <a:endParaRPr lang="ru-RU" sz="1500" dirty="0"/>
        </a:p>
      </dgm:t>
    </dgm:pt>
    <dgm:pt modelId="{4DC4C02D-B421-4B10-8724-AC772D71CF14}" type="parTrans" cxnId="{396EAE16-654D-4C2D-8129-18FC080F5F01}">
      <dgm:prSet/>
      <dgm:spPr/>
      <dgm:t>
        <a:bodyPr/>
        <a:lstStyle/>
        <a:p>
          <a:endParaRPr lang="ru-RU"/>
        </a:p>
      </dgm:t>
    </dgm:pt>
    <dgm:pt modelId="{BB457A48-AD15-4A1B-998A-0BFBB5FA89EC}" type="sibTrans" cxnId="{396EAE16-654D-4C2D-8129-18FC080F5F01}">
      <dgm:prSet/>
      <dgm:spPr/>
      <dgm:t>
        <a:bodyPr/>
        <a:lstStyle/>
        <a:p>
          <a:endParaRPr lang="ru-RU"/>
        </a:p>
      </dgm:t>
    </dgm:pt>
    <dgm:pt modelId="{049B149A-75B4-4245-9D09-6B66F2B7CB61}">
      <dgm:prSet phldrT="[Текст]" custT="1"/>
      <dgm:spPr>
        <a:solidFill>
          <a:srgbClr val="FFCC66"/>
        </a:solidFill>
      </dgm:spPr>
      <dgm:t>
        <a:bodyPr anchor="t"/>
        <a:lstStyle/>
        <a:p>
          <a:pPr marL="0" indent="0" algn="ctr">
            <a:lnSpc>
              <a:spcPct val="100000"/>
            </a:lnSpc>
            <a:spcAft>
              <a:spcPts val="0"/>
            </a:spcAft>
          </a:pPr>
          <a:r>
            <a:rPr lang="ru-RU" sz="2400" b="1" dirty="0">
              <a:solidFill>
                <a:srgbClr val="5C2305"/>
              </a:solidFill>
              <a:latin typeface="Times New Roman" panose="02020603050405020304" pitchFamily="18" charset="0"/>
              <a:cs typeface="Times New Roman" panose="02020603050405020304" pitchFamily="18" charset="0"/>
            </a:rPr>
            <a:t>сотрудничество</a:t>
          </a:r>
          <a:endParaRPr lang="ru-RU" sz="2800" dirty="0">
            <a:latin typeface="Times New Roman" panose="02020603050405020304" pitchFamily="18" charset="0"/>
            <a:cs typeface="Times New Roman" panose="02020603050405020304" pitchFamily="18" charset="0"/>
          </a:endParaRPr>
        </a:p>
      </dgm:t>
    </dgm:pt>
    <dgm:pt modelId="{B63FF452-06CD-4CA5-A2D0-F2A815E6CF1B}" type="parTrans" cxnId="{77E43F36-303E-44B7-B785-584C588577F6}">
      <dgm:prSet/>
      <dgm:spPr/>
      <dgm:t>
        <a:bodyPr/>
        <a:lstStyle/>
        <a:p>
          <a:endParaRPr lang="ru-RU"/>
        </a:p>
      </dgm:t>
    </dgm:pt>
    <dgm:pt modelId="{56857698-6902-4B69-8EA3-9A2D6B5D29A4}" type="sibTrans" cxnId="{77E43F36-303E-44B7-B785-584C588577F6}">
      <dgm:prSet/>
      <dgm:spPr/>
      <dgm:t>
        <a:bodyPr/>
        <a:lstStyle/>
        <a:p>
          <a:endParaRPr lang="ru-RU"/>
        </a:p>
      </dgm:t>
    </dgm:pt>
    <dgm:pt modelId="{F5D13A5F-0ED2-4C67-A7D7-1034ABAB1C55}">
      <dgm:prSet phldrT="[Текст]" custT="1"/>
      <dgm:spPr>
        <a:solidFill>
          <a:srgbClr val="FFCC66"/>
        </a:solidFill>
      </dgm:spPr>
      <dgm:t>
        <a:bodyPr anchor="ctr"/>
        <a:lstStyle/>
        <a:p>
          <a:pPr marL="0" indent="0" algn="ctr">
            <a:spcAft>
              <a:spcPts val="0"/>
            </a:spcAft>
          </a:pPr>
          <a:r>
            <a:rPr lang="ru-RU" sz="2400" b="1" dirty="0">
              <a:solidFill>
                <a:srgbClr val="5C2305"/>
              </a:solidFill>
              <a:latin typeface="Times New Roman" panose="02020603050405020304" pitchFamily="18" charset="0"/>
              <a:cs typeface="Times New Roman" panose="02020603050405020304" pitchFamily="18" charset="0"/>
            </a:rPr>
            <a:t>партнерство</a:t>
          </a:r>
        </a:p>
      </dgm:t>
    </dgm:pt>
    <dgm:pt modelId="{0E3AAEBD-A8C2-403D-9F8A-A33911CD9072}" type="parTrans" cxnId="{75B87C35-9CA3-491E-8495-E4D12CC6692F}">
      <dgm:prSet/>
      <dgm:spPr/>
      <dgm:t>
        <a:bodyPr/>
        <a:lstStyle/>
        <a:p>
          <a:endParaRPr lang="ru-RU"/>
        </a:p>
      </dgm:t>
    </dgm:pt>
    <dgm:pt modelId="{C0B18EC5-910A-4E03-9D77-3A0B335C4E7B}" type="sibTrans" cxnId="{75B87C35-9CA3-491E-8495-E4D12CC6692F}">
      <dgm:prSet/>
      <dgm:spPr/>
      <dgm:t>
        <a:bodyPr/>
        <a:lstStyle/>
        <a:p>
          <a:endParaRPr lang="ru-RU"/>
        </a:p>
      </dgm:t>
    </dgm:pt>
    <dgm:pt modelId="{EBD9D4A8-A458-4AE9-A294-08F4D00785D3}" type="pres">
      <dgm:prSet presAssocID="{6A8203CB-01FD-4026-9F1D-7C2C3092E84C}" presName="Name0" presStyleCnt="0">
        <dgm:presLayoutVars>
          <dgm:dir/>
          <dgm:animLvl val="lvl"/>
          <dgm:resizeHandles val="exact"/>
        </dgm:presLayoutVars>
      </dgm:prSet>
      <dgm:spPr/>
    </dgm:pt>
    <dgm:pt modelId="{06166104-C6F1-4491-B4CF-1F2566FB2631}" type="pres">
      <dgm:prSet presAssocID="{6A8203CB-01FD-4026-9F1D-7C2C3092E84C}" presName="tSp" presStyleCnt="0"/>
      <dgm:spPr/>
    </dgm:pt>
    <dgm:pt modelId="{969DA010-2492-449E-8414-6B3529176F03}" type="pres">
      <dgm:prSet presAssocID="{6A8203CB-01FD-4026-9F1D-7C2C3092E84C}" presName="bSp" presStyleCnt="0"/>
      <dgm:spPr/>
    </dgm:pt>
    <dgm:pt modelId="{151C86AF-5B9D-49BC-83EE-54CE3F0D405F}" type="pres">
      <dgm:prSet presAssocID="{6A8203CB-01FD-4026-9F1D-7C2C3092E84C}" presName="process" presStyleCnt="0"/>
      <dgm:spPr/>
    </dgm:pt>
    <dgm:pt modelId="{A1EB5F4C-809C-486C-A30F-C067685E8919}" type="pres">
      <dgm:prSet presAssocID="{CEA320B2-82A2-448C-B9CF-286A3A52DFEF}" presName="composite1" presStyleCnt="0"/>
      <dgm:spPr/>
    </dgm:pt>
    <dgm:pt modelId="{00E1B9DB-C9DF-42CE-A203-26D5BB2316CC}" type="pres">
      <dgm:prSet presAssocID="{CEA320B2-82A2-448C-B9CF-286A3A52DFEF}" presName="dummyNode1" presStyleLbl="node1" presStyleIdx="0" presStyleCnt="3"/>
      <dgm:spPr/>
    </dgm:pt>
    <dgm:pt modelId="{BEC52EDA-57DD-479A-A1A0-9D148DAC78DA}" type="pres">
      <dgm:prSet presAssocID="{CEA320B2-82A2-448C-B9CF-286A3A52DFEF}" presName="childNode1" presStyleLbl="bgAcc1" presStyleIdx="0" presStyleCnt="3" custScaleX="160073" custScaleY="74244">
        <dgm:presLayoutVars>
          <dgm:bulletEnabled val="1"/>
        </dgm:presLayoutVars>
      </dgm:prSet>
      <dgm:spPr/>
    </dgm:pt>
    <dgm:pt modelId="{E6761891-4884-40CC-B9DA-BDA10FA0FF39}" type="pres">
      <dgm:prSet presAssocID="{CEA320B2-82A2-448C-B9CF-286A3A52DFEF}" presName="childNode1tx" presStyleLbl="bgAcc1" presStyleIdx="0" presStyleCnt="3">
        <dgm:presLayoutVars>
          <dgm:bulletEnabled val="1"/>
        </dgm:presLayoutVars>
      </dgm:prSet>
      <dgm:spPr/>
    </dgm:pt>
    <dgm:pt modelId="{BAD35B07-8B78-4C76-915F-F5C83ADBCBE9}" type="pres">
      <dgm:prSet presAssocID="{CEA320B2-82A2-448C-B9CF-286A3A52DFEF}" presName="parentNode1" presStyleLbl="node1" presStyleIdx="0" presStyleCnt="3" custScaleX="38199">
        <dgm:presLayoutVars>
          <dgm:chMax val="1"/>
          <dgm:bulletEnabled val="1"/>
        </dgm:presLayoutVars>
      </dgm:prSet>
      <dgm:spPr/>
    </dgm:pt>
    <dgm:pt modelId="{451576F5-ACD7-4923-99B7-4EF8EC4E5FC3}" type="pres">
      <dgm:prSet presAssocID="{CEA320B2-82A2-448C-B9CF-286A3A52DFEF}" presName="connSite1" presStyleCnt="0"/>
      <dgm:spPr/>
    </dgm:pt>
    <dgm:pt modelId="{9CFF6559-2DE3-4CA5-A8E9-A3889C722796}" type="pres">
      <dgm:prSet presAssocID="{714406D2-E047-4572-AF49-1373A8F0FB07}" presName="Name9" presStyleLbl="sibTrans2D1" presStyleIdx="0" presStyleCnt="2"/>
      <dgm:spPr/>
    </dgm:pt>
    <dgm:pt modelId="{C6BBCF0C-B55C-459D-9A0A-75BCCB18C7AD}" type="pres">
      <dgm:prSet presAssocID="{4F550206-6E7D-417E-BF63-603BE03EA747}" presName="composite2" presStyleCnt="0"/>
      <dgm:spPr/>
    </dgm:pt>
    <dgm:pt modelId="{F3B896B1-9D03-458D-AFF5-35986FF3673E}" type="pres">
      <dgm:prSet presAssocID="{4F550206-6E7D-417E-BF63-603BE03EA747}" presName="dummyNode2" presStyleLbl="node1" presStyleIdx="0" presStyleCnt="3"/>
      <dgm:spPr/>
    </dgm:pt>
    <dgm:pt modelId="{E6FF0F7E-D9C2-4B4C-9C4B-47D318D0A2D9}" type="pres">
      <dgm:prSet presAssocID="{4F550206-6E7D-417E-BF63-603BE03EA747}" presName="childNode2" presStyleLbl="bgAcc1" presStyleIdx="1" presStyleCnt="3" custScaleX="183852" custScaleY="73459" custLinFactNeighborX="-801" custLinFactNeighborY="980">
        <dgm:presLayoutVars>
          <dgm:bulletEnabled val="1"/>
        </dgm:presLayoutVars>
      </dgm:prSet>
      <dgm:spPr/>
    </dgm:pt>
    <dgm:pt modelId="{35B73BC9-CD6B-41BA-BFEA-4E830406E1D4}" type="pres">
      <dgm:prSet presAssocID="{4F550206-6E7D-417E-BF63-603BE03EA747}" presName="childNode2tx" presStyleLbl="bgAcc1" presStyleIdx="1" presStyleCnt="3">
        <dgm:presLayoutVars>
          <dgm:bulletEnabled val="1"/>
        </dgm:presLayoutVars>
      </dgm:prSet>
      <dgm:spPr/>
    </dgm:pt>
    <dgm:pt modelId="{65B26102-374A-4D73-B37F-F73F23CABB1F}" type="pres">
      <dgm:prSet presAssocID="{4F550206-6E7D-417E-BF63-603BE03EA747}" presName="parentNode2" presStyleLbl="node1" presStyleIdx="1" presStyleCnt="3" custScaleX="41691">
        <dgm:presLayoutVars>
          <dgm:chMax val="0"/>
          <dgm:bulletEnabled val="1"/>
        </dgm:presLayoutVars>
      </dgm:prSet>
      <dgm:spPr/>
    </dgm:pt>
    <dgm:pt modelId="{6BFDAB47-CC91-448B-96DA-2350861511E9}" type="pres">
      <dgm:prSet presAssocID="{4F550206-6E7D-417E-BF63-603BE03EA747}" presName="connSite2" presStyleCnt="0"/>
      <dgm:spPr/>
    </dgm:pt>
    <dgm:pt modelId="{E06DA593-5A0B-40EC-A415-A8D9585032EF}" type="pres">
      <dgm:prSet presAssocID="{C0470D3C-42A6-4604-9914-5A89647C420C}" presName="Name18" presStyleLbl="sibTrans2D1" presStyleIdx="1" presStyleCnt="2"/>
      <dgm:spPr/>
    </dgm:pt>
    <dgm:pt modelId="{183A69E3-2ADF-4D5C-B87E-8123A263FF00}" type="pres">
      <dgm:prSet presAssocID="{95021D27-77A3-45CF-8E84-9D36EB0E7E76}" presName="composite1" presStyleCnt="0"/>
      <dgm:spPr/>
    </dgm:pt>
    <dgm:pt modelId="{0EA29C73-ADC5-4FFD-BE92-26EE5D0375A0}" type="pres">
      <dgm:prSet presAssocID="{95021D27-77A3-45CF-8E84-9D36EB0E7E76}" presName="dummyNode1" presStyleLbl="node1" presStyleIdx="1" presStyleCnt="3"/>
      <dgm:spPr/>
    </dgm:pt>
    <dgm:pt modelId="{59C4B98F-E29F-4D12-9FC8-96B4D409520C}" type="pres">
      <dgm:prSet presAssocID="{95021D27-77A3-45CF-8E84-9D36EB0E7E76}" presName="childNode1" presStyleLbl="bgAcc1" presStyleIdx="2" presStyleCnt="3" custScaleX="168668" custScaleY="75151">
        <dgm:presLayoutVars>
          <dgm:bulletEnabled val="1"/>
        </dgm:presLayoutVars>
      </dgm:prSet>
      <dgm:spPr/>
    </dgm:pt>
    <dgm:pt modelId="{E0B5E6F6-23C9-4723-B228-05D44DB2DB5B}" type="pres">
      <dgm:prSet presAssocID="{95021D27-77A3-45CF-8E84-9D36EB0E7E76}" presName="childNode1tx" presStyleLbl="bgAcc1" presStyleIdx="2" presStyleCnt="3">
        <dgm:presLayoutVars>
          <dgm:bulletEnabled val="1"/>
        </dgm:presLayoutVars>
      </dgm:prSet>
      <dgm:spPr/>
    </dgm:pt>
    <dgm:pt modelId="{1147413F-DC3A-4BCB-AF16-9C2AA59A1E1F}" type="pres">
      <dgm:prSet presAssocID="{95021D27-77A3-45CF-8E84-9D36EB0E7E76}" presName="parentNode1" presStyleLbl="node1" presStyleIdx="2" presStyleCnt="3" custScaleX="46209">
        <dgm:presLayoutVars>
          <dgm:chMax val="1"/>
          <dgm:bulletEnabled val="1"/>
        </dgm:presLayoutVars>
      </dgm:prSet>
      <dgm:spPr/>
    </dgm:pt>
    <dgm:pt modelId="{7E1FF0D8-CEE9-4AA9-B9FB-7EBCF7929F6F}" type="pres">
      <dgm:prSet presAssocID="{95021D27-77A3-45CF-8E84-9D36EB0E7E76}" presName="connSite1" presStyleCnt="0"/>
      <dgm:spPr/>
    </dgm:pt>
  </dgm:ptLst>
  <dgm:cxnLst>
    <dgm:cxn modelId="{396EAE16-654D-4C2D-8129-18FC080F5F01}" srcId="{CEA320B2-82A2-448C-B9CF-286A3A52DFEF}" destId="{6BEF84E4-B7B9-4FE3-BF62-FA3B8079272F}" srcOrd="0" destOrd="0" parTransId="{4DC4C02D-B421-4B10-8724-AC772D71CF14}" sibTransId="{BB457A48-AD15-4A1B-998A-0BFBB5FA89EC}"/>
    <dgm:cxn modelId="{EE9DB621-E0F1-47AB-B230-F261CAC0847F}" type="presOf" srcId="{F5D13A5F-0ED2-4C67-A7D7-1034ABAB1C55}" destId="{59C4B98F-E29F-4D12-9FC8-96B4D409520C}" srcOrd="0" destOrd="0" presId="urn:microsoft.com/office/officeart/2005/8/layout/hProcess4"/>
    <dgm:cxn modelId="{75B87C35-9CA3-491E-8495-E4D12CC6692F}" srcId="{95021D27-77A3-45CF-8E84-9D36EB0E7E76}" destId="{F5D13A5F-0ED2-4C67-A7D7-1034ABAB1C55}" srcOrd="0" destOrd="0" parTransId="{0E3AAEBD-A8C2-403D-9F8A-A33911CD9072}" sibTransId="{C0B18EC5-910A-4E03-9D77-3A0B335C4E7B}"/>
    <dgm:cxn modelId="{77E43F36-303E-44B7-B785-584C588577F6}" srcId="{4F550206-6E7D-417E-BF63-603BE03EA747}" destId="{049B149A-75B4-4245-9D09-6B66F2B7CB61}" srcOrd="0" destOrd="0" parTransId="{B63FF452-06CD-4CA5-A2D0-F2A815E6CF1B}" sibTransId="{56857698-6902-4B69-8EA3-9A2D6B5D29A4}"/>
    <dgm:cxn modelId="{6D71A93B-FC20-415A-9AAA-9638BE5A8F22}" srcId="{CEA320B2-82A2-448C-B9CF-286A3A52DFEF}" destId="{643DF400-FE0F-4359-BCF6-8984037D6AC1}" srcOrd="1" destOrd="0" parTransId="{15F987FA-678C-4F12-9267-DBB3630531BF}" sibTransId="{55A37FA2-AC1C-4F98-A0B8-22D92D28CC17}"/>
    <dgm:cxn modelId="{1C55E56A-423A-4F94-BBD3-0F29B41D01F9}" type="presOf" srcId="{CEA320B2-82A2-448C-B9CF-286A3A52DFEF}" destId="{BAD35B07-8B78-4C76-915F-F5C83ADBCBE9}" srcOrd="0" destOrd="0" presId="urn:microsoft.com/office/officeart/2005/8/layout/hProcess4"/>
    <dgm:cxn modelId="{B4AFEA7A-47B9-4495-BED6-457CFDD551D7}" srcId="{6A8203CB-01FD-4026-9F1D-7C2C3092E84C}" destId="{CEA320B2-82A2-448C-B9CF-286A3A52DFEF}" srcOrd="0" destOrd="0" parTransId="{F13B60D6-51B3-4EDD-BD0C-7611683F4970}" sibTransId="{714406D2-E047-4572-AF49-1373A8F0FB07}"/>
    <dgm:cxn modelId="{7473CC82-C07A-43A1-B348-426902B072D5}" type="presOf" srcId="{714406D2-E047-4572-AF49-1373A8F0FB07}" destId="{9CFF6559-2DE3-4CA5-A8E9-A3889C722796}" srcOrd="0" destOrd="0" presId="urn:microsoft.com/office/officeart/2005/8/layout/hProcess4"/>
    <dgm:cxn modelId="{DD6BEB8A-B4F6-4D2E-9932-32B4120522D7}" type="presOf" srcId="{6A8203CB-01FD-4026-9F1D-7C2C3092E84C}" destId="{EBD9D4A8-A458-4AE9-A294-08F4D00785D3}" srcOrd="0" destOrd="0" presId="urn:microsoft.com/office/officeart/2005/8/layout/hProcess4"/>
    <dgm:cxn modelId="{2A12BA8D-1B8E-4E18-9C8D-970E1A0D5219}" type="presOf" srcId="{F5D13A5F-0ED2-4C67-A7D7-1034ABAB1C55}" destId="{E0B5E6F6-23C9-4723-B228-05D44DB2DB5B}" srcOrd="1" destOrd="0" presId="urn:microsoft.com/office/officeart/2005/8/layout/hProcess4"/>
    <dgm:cxn modelId="{4BDFEF93-8578-47BA-9ADF-A13456DB0BBB}" type="presOf" srcId="{6BEF84E4-B7B9-4FE3-BF62-FA3B8079272F}" destId="{E6761891-4884-40CC-B9DA-BDA10FA0FF39}" srcOrd="1" destOrd="0" presId="urn:microsoft.com/office/officeart/2005/8/layout/hProcess4"/>
    <dgm:cxn modelId="{2C520D98-0FDB-4DDD-B4E9-EDBE9D5A94E1}" type="presOf" srcId="{95021D27-77A3-45CF-8E84-9D36EB0E7E76}" destId="{1147413F-DC3A-4BCB-AF16-9C2AA59A1E1F}" srcOrd="0" destOrd="0" presId="urn:microsoft.com/office/officeart/2005/8/layout/hProcess4"/>
    <dgm:cxn modelId="{4A72CD9A-1C07-4BCE-BE92-87C2ACB14349}" type="presOf" srcId="{049B149A-75B4-4245-9D09-6B66F2B7CB61}" destId="{35B73BC9-CD6B-41BA-BFEA-4E830406E1D4}" srcOrd="1" destOrd="0" presId="urn:microsoft.com/office/officeart/2005/8/layout/hProcess4"/>
    <dgm:cxn modelId="{160B69AD-6123-425E-95B4-681E73B56DDC}" type="presOf" srcId="{C0470D3C-42A6-4604-9914-5A89647C420C}" destId="{E06DA593-5A0B-40EC-A415-A8D9585032EF}" srcOrd="0" destOrd="0" presId="urn:microsoft.com/office/officeart/2005/8/layout/hProcess4"/>
    <dgm:cxn modelId="{A59FB1BA-0864-4A19-9CED-F82E9B5AF253}" type="presOf" srcId="{049B149A-75B4-4245-9D09-6B66F2B7CB61}" destId="{E6FF0F7E-D9C2-4B4C-9C4B-47D318D0A2D9}" srcOrd="0" destOrd="0" presId="urn:microsoft.com/office/officeart/2005/8/layout/hProcess4"/>
    <dgm:cxn modelId="{4113FECA-DB8B-41D4-869B-7B4F251AAF33}" type="presOf" srcId="{6BEF84E4-B7B9-4FE3-BF62-FA3B8079272F}" destId="{BEC52EDA-57DD-479A-A1A0-9D148DAC78DA}" srcOrd="0" destOrd="0" presId="urn:microsoft.com/office/officeart/2005/8/layout/hProcess4"/>
    <dgm:cxn modelId="{8722A1DD-FACD-401C-8F7E-631F119155B7}" type="presOf" srcId="{643DF400-FE0F-4359-BCF6-8984037D6AC1}" destId="{BEC52EDA-57DD-479A-A1A0-9D148DAC78DA}" srcOrd="0" destOrd="1" presId="urn:microsoft.com/office/officeart/2005/8/layout/hProcess4"/>
    <dgm:cxn modelId="{563D60E2-B038-45F3-8354-044952C6E1F2}" type="presOf" srcId="{643DF400-FE0F-4359-BCF6-8984037D6AC1}" destId="{E6761891-4884-40CC-B9DA-BDA10FA0FF39}" srcOrd="1" destOrd="1" presId="urn:microsoft.com/office/officeart/2005/8/layout/hProcess4"/>
    <dgm:cxn modelId="{68B1FAF5-2144-4D34-A4F5-1798652652D7}" type="presOf" srcId="{4F550206-6E7D-417E-BF63-603BE03EA747}" destId="{65B26102-374A-4D73-B37F-F73F23CABB1F}" srcOrd="0" destOrd="0" presId="urn:microsoft.com/office/officeart/2005/8/layout/hProcess4"/>
    <dgm:cxn modelId="{56AB07F6-B6E4-4694-9DCE-904674BC8398}" srcId="{6A8203CB-01FD-4026-9F1D-7C2C3092E84C}" destId="{4F550206-6E7D-417E-BF63-603BE03EA747}" srcOrd="1" destOrd="0" parTransId="{CD3748C9-1A71-470B-8542-C7B4C6E458C0}" sibTransId="{C0470D3C-42A6-4604-9914-5A89647C420C}"/>
    <dgm:cxn modelId="{3FD13BFD-224A-41D9-8119-776C5C275AE4}" srcId="{6A8203CB-01FD-4026-9F1D-7C2C3092E84C}" destId="{95021D27-77A3-45CF-8E84-9D36EB0E7E76}" srcOrd="2" destOrd="0" parTransId="{E80029C0-2D6E-4F13-AD5D-ED02554BDBB0}" sibTransId="{F0E21E0D-E4D4-4149-86F8-9B273C24707E}"/>
    <dgm:cxn modelId="{3CD772AD-56FD-4FCE-BCF9-6B86D9EE1E51}" type="presParOf" srcId="{EBD9D4A8-A458-4AE9-A294-08F4D00785D3}" destId="{06166104-C6F1-4491-B4CF-1F2566FB2631}" srcOrd="0" destOrd="0" presId="urn:microsoft.com/office/officeart/2005/8/layout/hProcess4"/>
    <dgm:cxn modelId="{1D1A3018-8159-4C24-910F-214E62AD18A6}" type="presParOf" srcId="{EBD9D4A8-A458-4AE9-A294-08F4D00785D3}" destId="{969DA010-2492-449E-8414-6B3529176F03}" srcOrd="1" destOrd="0" presId="urn:microsoft.com/office/officeart/2005/8/layout/hProcess4"/>
    <dgm:cxn modelId="{5D671DC1-FC6F-4E60-B8BC-BDB706C3D58D}" type="presParOf" srcId="{EBD9D4A8-A458-4AE9-A294-08F4D00785D3}" destId="{151C86AF-5B9D-49BC-83EE-54CE3F0D405F}" srcOrd="2" destOrd="0" presId="urn:microsoft.com/office/officeart/2005/8/layout/hProcess4"/>
    <dgm:cxn modelId="{A6838E4C-9339-4924-BF7F-296A37FD8B16}" type="presParOf" srcId="{151C86AF-5B9D-49BC-83EE-54CE3F0D405F}" destId="{A1EB5F4C-809C-486C-A30F-C067685E8919}" srcOrd="0" destOrd="0" presId="urn:microsoft.com/office/officeart/2005/8/layout/hProcess4"/>
    <dgm:cxn modelId="{E5C287EE-5C95-4D89-A069-ADEFCABD70A9}" type="presParOf" srcId="{A1EB5F4C-809C-486C-A30F-C067685E8919}" destId="{00E1B9DB-C9DF-42CE-A203-26D5BB2316CC}" srcOrd="0" destOrd="0" presId="urn:microsoft.com/office/officeart/2005/8/layout/hProcess4"/>
    <dgm:cxn modelId="{64DE5D0E-F0D0-4CD9-968F-C4BE217A9D82}" type="presParOf" srcId="{A1EB5F4C-809C-486C-A30F-C067685E8919}" destId="{BEC52EDA-57DD-479A-A1A0-9D148DAC78DA}" srcOrd="1" destOrd="0" presId="urn:microsoft.com/office/officeart/2005/8/layout/hProcess4"/>
    <dgm:cxn modelId="{654CC700-05CE-4E50-9E21-6A8E6C20EEF8}" type="presParOf" srcId="{A1EB5F4C-809C-486C-A30F-C067685E8919}" destId="{E6761891-4884-40CC-B9DA-BDA10FA0FF39}" srcOrd="2" destOrd="0" presId="urn:microsoft.com/office/officeart/2005/8/layout/hProcess4"/>
    <dgm:cxn modelId="{D084CA3E-607C-4FBF-9E77-D077DCDF04A2}" type="presParOf" srcId="{A1EB5F4C-809C-486C-A30F-C067685E8919}" destId="{BAD35B07-8B78-4C76-915F-F5C83ADBCBE9}" srcOrd="3" destOrd="0" presId="urn:microsoft.com/office/officeart/2005/8/layout/hProcess4"/>
    <dgm:cxn modelId="{F37C55F5-434E-41CA-AE9B-8A5609A42020}" type="presParOf" srcId="{A1EB5F4C-809C-486C-A30F-C067685E8919}" destId="{451576F5-ACD7-4923-99B7-4EF8EC4E5FC3}" srcOrd="4" destOrd="0" presId="urn:microsoft.com/office/officeart/2005/8/layout/hProcess4"/>
    <dgm:cxn modelId="{111F568F-3E7D-44D5-AAA1-0F31A824FE54}" type="presParOf" srcId="{151C86AF-5B9D-49BC-83EE-54CE3F0D405F}" destId="{9CFF6559-2DE3-4CA5-A8E9-A3889C722796}" srcOrd="1" destOrd="0" presId="urn:microsoft.com/office/officeart/2005/8/layout/hProcess4"/>
    <dgm:cxn modelId="{F1795726-56B4-45A9-AA9C-277D4464F8C0}" type="presParOf" srcId="{151C86AF-5B9D-49BC-83EE-54CE3F0D405F}" destId="{C6BBCF0C-B55C-459D-9A0A-75BCCB18C7AD}" srcOrd="2" destOrd="0" presId="urn:microsoft.com/office/officeart/2005/8/layout/hProcess4"/>
    <dgm:cxn modelId="{9165C4AD-DC18-404A-B067-688670365568}" type="presParOf" srcId="{C6BBCF0C-B55C-459D-9A0A-75BCCB18C7AD}" destId="{F3B896B1-9D03-458D-AFF5-35986FF3673E}" srcOrd="0" destOrd="0" presId="urn:microsoft.com/office/officeart/2005/8/layout/hProcess4"/>
    <dgm:cxn modelId="{FD9D57A4-4985-4CFE-AF22-75B3BDD42D65}" type="presParOf" srcId="{C6BBCF0C-B55C-459D-9A0A-75BCCB18C7AD}" destId="{E6FF0F7E-D9C2-4B4C-9C4B-47D318D0A2D9}" srcOrd="1" destOrd="0" presId="urn:microsoft.com/office/officeart/2005/8/layout/hProcess4"/>
    <dgm:cxn modelId="{F9749D8C-A221-4E82-BC32-4683C228DA60}" type="presParOf" srcId="{C6BBCF0C-B55C-459D-9A0A-75BCCB18C7AD}" destId="{35B73BC9-CD6B-41BA-BFEA-4E830406E1D4}" srcOrd="2" destOrd="0" presId="urn:microsoft.com/office/officeart/2005/8/layout/hProcess4"/>
    <dgm:cxn modelId="{7E689686-59E8-4B31-AF48-35F6D7AD5B12}" type="presParOf" srcId="{C6BBCF0C-B55C-459D-9A0A-75BCCB18C7AD}" destId="{65B26102-374A-4D73-B37F-F73F23CABB1F}" srcOrd="3" destOrd="0" presId="urn:microsoft.com/office/officeart/2005/8/layout/hProcess4"/>
    <dgm:cxn modelId="{41F8E717-53B2-4ED9-8E17-DECD6CF01E7B}" type="presParOf" srcId="{C6BBCF0C-B55C-459D-9A0A-75BCCB18C7AD}" destId="{6BFDAB47-CC91-448B-96DA-2350861511E9}" srcOrd="4" destOrd="0" presId="urn:microsoft.com/office/officeart/2005/8/layout/hProcess4"/>
    <dgm:cxn modelId="{A0FF43D7-8D60-4D90-8FAC-9A27531FE3A5}" type="presParOf" srcId="{151C86AF-5B9D-49BC-83EE-54CE3F0D405F}" destId="{E06DA593-5A0B-40EC-A415-A8D9585032EF}" srcOrd="3" destOrd="0" presId="urn:microsoft.com/office/officeart/2005/8/layout/hProcess4"/>
    <dgm:cxn modelId="{DF17D43A-8A2F-48A2-872A-10268A471EA0}" type="presParOf" srcId="{151C86AF-5B9D-49BC-83EE-54CE3F0D405F}" destId="{183A69E3-2ADF-4D5C-B87E-8123A263FF00}" srcOrd="4" destOrd="0" presId="urn:microsoft.com/office/officeart/2005/8/layout/hProcess4"/>
    <dgm:cxn modelId="{48431AFA-FF80-4CF8-BD07-AEEE29AF2F05}" type="presParOf" srcId="{183A69E3-2ADF-4D5C-B87E-8123A263FF00}" destId="{0EA29C73-ADC5-4FFD-BE92-26EE5D0375A0}" srcOrd="0" destOrd="0" presId="urn:microsoft.com/office/officeart/2005/8/layout/hProcess4"/>
    <dgm:cxn modelId="{BA72CAA9-2198-464D-A963-5F7A95F0A0DE}" type="presParOf" srcId="{183A69E3-2ADF-4D5C-B87E-8123A263FF00}" destId="{59C4B98F-E29F-4D12-9FC8-96B4D409520C}" srcOrd="1" destOrd="0" presId="urn:microsoft.com/office/officeart/2005/8/layout/hProcess4"/>
    <dgm:cxn modelId="{D574C9A3-146B-43AB-908B-0FE903C4682C}" type="presParOf" srcId="{183A69E3-2ADF-4D5C-B87E-8123A263FF00}" destId="{E0B5E6F6-23C9-4723-B228-05D44DB2DB5B}" srcOrd="2" destOrd="0" presId="urn:microsoft.com/office/officeart/2005/8/layout/hProcess4"/>
    <dgm:cxn modelId="{B4F34CCF-E5DA-42D6-888A-29CF0AB41D04}" type="presParOf" srcId="{183A69E3-2ADF-4D5C-B87E-8123A263FF00}" destId="{1147413F-DC3A-4BCB-AF16-9C2AA59A1E1F}" srcOrd="3" destOrd="0" presId="urn:microsoft.com/office/officeart/2005/8/layout/hProcess4"/>
    <dgm:cxn modelId="{BA91AAD4-326A-456B-AED9-CEFACADC748D}" type="presParOf" srcId="{183A69E3-2ADF-4D5C-B87E-8123A263FF00}" destId="{7E1FF0D8-CEE9-4AA9-B9FB-7EBCF7929F6F}"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B357EE8-089B-4B82-8947-E48B58160B27}" type="doc">
      <dgm:prSet loTypeId="urn:microsoft.com/office/officeart/2009/3/layout/IncreasingArrowsProcess" loCatId="process" qsTypeId="urn:microsoft.com/office/officeart/2005/8/quickstyle/simple1" qsCatId="simple" csTypeId="urn:microsoft.com/office/officeart/2005/8/colors/accent1_2" csCatId="accent1" phldr="1"/>
      <dgm:spPr/>
      <dgm:t>
        <a:bodyPr/>
        <a:lstStyle/>
        <a:p>
          <a:endParaRPr lang="ru-RU"/>
        </a:p>
      </dgm:t>
    </dgm:pt>
    <dgm:pt modelId="{62BD706A-9E8C-45AF-9F2B-AC36AB24B4B0}">
      <dgm:prSet phldrT="[Текст]" custT="1"/>
      <dgm:spPr>
        <a:solidFill>
          <a:schemeClr val="accent2">
            <a:lumMod val="60000"/>
            <a:lumOff val="40000"/>
            <a:alpha val="47000"/>
          </a:schemeClr>
        </a:solidFill>
      </dgm:spPr>
      <dgm:t>
        <a:bodyPr/>
        <a:lstStyle/>
        <a:p>
          <a:r>
            <a:rPr lang="ru-RU" sz="2800" b="1" dirty="0">
              <a:solidFill>
                <a:schemeClr val="tx1"/>
              </a:solidFill>
            </a:rPr>
            <a:t>высокий</a:t>
          </a:r>
        </a:p>
      </dgm:t>
    </dgm:pt>
    <dgm:pt modelId="{E73D095C-FB54-4CB3-A4DB-5E7E1FDCBA82}" type="parTrans" cxnId="{20A3AFFF-E691-40DD-BE66-F56D1083B8B9}">
      <dgm:prSet/>
      <dgm:spPr/>
      <dgm:t>
        <a:bodyPr/>
        <a:lstStyle/>
        <a:p>
          <a:endParaRPr lang="ru-RU"/>
        </a:p>
      </dgm:t>
    </dgm:pt>
    <dgm:pt modelId="{90E3A831-4A2B-49A7-B0DF-9F6A18E51474}" type="sibTrans" cxnId="{20A3AFFF-E691-40DD-BE66-F56D1083B8B9}">
      <dgm:prSet/>
      <dgm:spPr/>
      <dgm:t>
        <a:bodyPr/>
        <a:lstStyle/>
        <a:p>
          <a:endParaRPr lang="ru-RU"/>
        </a:p>
      </dgm:t>
    </dgm:pt>
    <dgm:pt modelId="{2A10AB61-464C-4B0B-A8E6-D73EA6A8AA04}">
      <dgm:prSet phldrT="[Текст]" custT="1"/>
      <dgm:spPr/>
      <dgm:t>
        <a:bodyPr/>
        <a:lstStyle/>
        <a:p>
          <a:pPr algn="l">
            <a:lnSpc>
              <a:spcPct val="100000"/>
            </a:lnSpc>
            <a:spcAft>
              <a:spcPts val="0"/>
            </a:spcAft>
            <a:buFont typeface="+mj-lt"/>
            <a:buAutoNum type="arabicPeriod"/>
          </a:pPr>
          <a:r>
            <a:rPr lang="ru-RU" altLang="ru-RU" sz="1800" dirty="0"/>
            <a:t>- взаимопонимание, демократический стиль общения и поведения; </a:t>
          </a:r>
        </a:p>
        <a:p>
          <a:pPr algn="l">
            <a:lnSpc>
              <a:spcPct val="100000"/>
            </a:lnSpc>
            <a:spcAft>
              <a:spcPts val="0"/>
            </a:spcAft>
            <a:buFont typeface="+mj-lt"/>
            <a:buAutoNum type="arabicPeriod"/>
          </a:pPr>
          <a:r>
            <a:rPr lang="ru-RU" altLang="ru-RU" sz="1800" dirty="0"/>
            <a:t>- </a:t>
          </a:r>
          <a:r>
            <a:rPr lang="ru-RU" altLang="ru-RU" sz="1800" dirty="0">
              <a:solidFill>
                <a:srgbClr val="FF0000"/>
              </a:solidFill>
            </a:rPr>
            <a:t>владение системой педагогических знаний и умение применять их в семейном воспитании;</a:t>
          </a:r>
        </a:p>
        <a:p>
          <a:pPr algn="l">
            <a:lnSpc>
              <a:spcPct val="100000"/>
            </a:lnSpc>
            <a:spcAft>
              <a:spcPts val="0"/>
            </a:spcAft>
            <a:buFont typeface="+mj-lt"/>
            <a:buAutoNum type="arabicPeriod"/>
          </a:pPr>
          <a:r>
            <a:rPr lang="ru-RU" altLang="ru-RU" sz="1800" dirty="0"/>
            <a:t>- в кризисных ситуациях проявляют </a:t>
          </a:r>
          <a:r>
            <a:rPr lang="ru-RU" altLang="ru-RU" sz="1800" u="sng" dirty="0"/>
            <a:t>способность </a:t>
          </a:r>
          <a:endParaRPr lang="ru-RU" sz="2400" u="sng" dirty="0"/>
        </a:p>
      </dgm:t>
    </dgm:pt>
    <dgm:pt modelId="{3A642E63-A232-4009-A9B4-DA9ADD25397F}" type="parTrans" cxnId="{1E4B4BCF-94F3-4EFE-8D6E-05D258723E55}">
      <dgm:prSet/>
      <dgm:spPr/>
      <dgm:t>
        <a:bodyPr/>
        <a:lstStyle/>
        <a:p>
          <a:endParaRPr lang="ru-RU"/>
        </a:p>
      </dgm:t>
    </dgm:pt>
    <dgm:pt modelId="{F82BDBC3-6E2F-478A-8246-DA57A6052FFE}" type="sibTrans" cxnId="{1E4B4BCF-94F3-4EFE-8D6E-05D258723E55}">
      <dgm:prSet/>
      <dgm:spPr/>
      <dgm:t>
        <a:bodyPr/>
        <a:lstStyle/>
        <a:p>
          <a:endParaRPr lang="ru-RU"/>
        </a:p>
      </dgm:t>
    </dgm:pt>
    <dgm:pt modelId="{9683E643-67F2-4DB8-AE09-8AD4ABB56A03}">
      <dgm:prSet phldrT="[Текст]" custT="1"/>
      <dgm:spPr>
        <a:solidFill>
          <a:schemeClr val="accent2">
            <a:lumMod val="60000"/>
            <a:lumOff val="40000"/>
            <a:alpha val="47000"/>
          </a:schemeClr>
        </a:solidFill>
      </dgm:spPr>
      <dgm:t>
        <a:bodyPr/>
        <a:lstStyle/>
        <a:p>
          <a:endParaRPr lang="ru-RU" sz="1500" dirty="0">
            <a:solidFill>
              <a:schemeClr val="tx1"/>
            </a:solidFill>
          </a:endParaRPr>
        </a:p>
        <a:p>
          <a:r>
            <a:rPr lang="ru-RU" sz="2800" b="1" dirty="0">
              <a:solidFill>
                <a:schemeClr val="tx1"/>
              </a:solidFill>
            </a:rPr>
            <a:t>            средний</a:t>
          </a:r>
        </a:p>
      </dgm:t>
    </dgm:pt>
    <dgm:pt modelId="{4CCC7857-1C8D-4925-8C77-DFD727F7EF88}" type="parTrans" cxnId="{7F292010-7DFF-49F9-9CC7-F44F4A46A312}">
      <dgm:prSet/>
      <dgm:spPr/>
      <dgm:t>
        <a:bodyPr/>
        <a:lstStyle/>
        <a:p>
          <a:endParaRPr lang="ru-RU"/>
        </a:p>
      </dgm:t>
    </dgm:pt>
    <dgm:pt modelId="{FE4B75BA-715D-41D7-A396-488FB12B7FB6}" type="sibTrans" cxnId="{7F292010-7DFF-49F9-9CC7-F44F4A46A312}">
      <dgm:prSet/>
      <dgm:spPr/>
      <dgm:t>
        <a:bodyPr/>
        <a:lstStyle/>
        <a:p>
          <a:endParaRPr lang="ru-RU"/>
        </a:p>
      </dgm:t>
    </dgm:pt>
    <dgm:pt modelId="{0A876071-86ED-4516-A4B3-1CE169A110EA}">
      <dgm:prSet phldrT="[Текст]" custT="1"/>
      <dgm:spPr/>
      <dgm:t>
        <a:bodyPr/>
        <a:lstStyle/>
        <a:p>
          <a:pPr marL="0" marR="0" lvl="0" indent="0" algn="just" defTabSz="914400" eaLnBrk="1" fontAlgn="auto" latinLnBrk="0" hangingPunct="1">
            <a:lnSpc>
              <a:spcPct val="100000"/>
            </a:lnSpc>
            <a:spcBef>
              <a:spcPts val="0"/>
            </a:spcBef>
            <a:spcAft>
              <a:spcPts val="0"/>
            </a:spcAft>
            <a:buClrTx/>
            <a:buSzTx/>
            <a:buFontTx/>
            <a:buNone/>
            <a:tabLst/>
            <a:defRPr/>
          </a:pPr>
          <a:r>
            <a:rPr lang="ru-RU" altLang="ru-RU" sz="1800" dirty="0"/>
            <a:t>- преобладает инструктивный стиль общения;</a:t>
          </a:r>
        </a:p>
        <a:p>
          <a:pPr marL="0" lvl="0" algn="just" defTabSz="800100">
            <a:lnSpc>
              <a:spcPct val="100000"/>
            </a:lnSpc>
            <a:spcBef>
              <a:spcPct val="0"/>
            </a:spcBef>
            <a:spcAft>
              <a:spcPts val="0"/>
            </a:spcAft>
            <a:buNone/>
          </a:pPr>
          <a:r>
            <a:rPr lang="ru-RU" altLang="ru-RU" sz="1800" dirty="0"/>
            <a:t> - </a:t>
          </a:r>
          <a:r>
            <a:rPr lang="ru-RU" altLang="ru-RU" sz="1800" dirty="0">
              <a:solidFill>
                <a:srgbClr val="FF0000"/>
              </a:solidFill>
            </a:rPr>
            <a:t>достаточный уровень общей культуры родителей для воспитания ребенка; </a:t>
          </a:r>
          <a:endParaRPr lang="ru-RU" sz="1800" dirty="0"/>
        </a:p>
      </dgm:t>
    </dgm:pt>
    <dgm:pt modelId="{8609F577-B0DC-4C45-99F8-40D68E124CD2}" type="parTrans" cxnId="{8B9E608B-8B54-4A12-9E00-5FB1B9C9802F}">
      <dgm:prSet/>
      <dgm:spPr/>
      <dgm:t>
        <a:bodyPr/>
        <a:lstStyle/>
        <a:p>
          <a:endParaRPr lang="ru-RU"/>
        </a:p>
      </dgm:t>
    </dgm:pt>
    <dgm:pt modelId="{D3D4EADB-9EF3-4E16-AAED-CCA36697C723}" type="sibTrans" cxnId="{8B9E608B-8B54-4A12-9E00-5FB1B9C9802F}">
      <dgm:prSet/>
      <dgm:spPr/>
      <dgm:t>
        <a:bodyPr/>
        <a:lstStyle/>
        <a:p>
          <a:endParaRPr lang="ru-RU"/>
        </a:p>
      </dgm:t>
    </dgm:pt>
    <dgm:pt modelId="{E933A7C7-C03C-4C3A-8587-203B19B0D4A4}">
      <dgm:prSet phldrT="[Текст]" custT="1"/>
      <dgm:spPr>
        <a:solidFill>
          <a:schemeClr val="accent2">
            <a:lumMod val="60000"/>
            <a:lumOff val="40000"/>
            <a:alpha val="47000"/>
          </a:schemeClr>
        </a:solidFill>
      </dgm:spPr>
      <dgm:t>
        <a:bodyPr/>
        <a:lstStyle/>
        <a:p>
          <a:endParaRPr lang="ru-RU" sz="1500" dirty="0">
            <a:solidFill>
              <a:schemeClr val="tx1"/>
            </a:solidFill>
          </a:endParaRPr>
        </a:p>
        <a:p>
          <a:r>
            <a:rPr lang="ru-RU" sz="2800" b="1" dirty="0">
              <a:solidFill>
                <a:schemeClr val="tx1"/>
              </a:solidFill>
            </a:rPr>
            <a:t>        низкий</a:t>
          </a:r>
        </a:p>
      </dgm:t>
    </dgm:pt>
    <dgm:pt modelId="{F694F930-811B-4BDB-88FA-74F7F171A85F}" type="parTrans" cxnId="{DA9CF76E-00FC-43A3-8FCE-8AB40FF25288}">
      <dgm:prSet/>
      <dgm:spPr/>
      <dgm:t>
        <a:bodyPr/>
        <a:lstStyle/>
        <a:p>
          <a:endParaRPr lang="ru-RU"/>
        </a:p>
      </dgm:t>
    </dgm:pt>
    <dgm:pt modelId="{7806D40D-C4A9-484A-BB07-6A6C4CE96DBD}" type="sibTrans" cxnId="{DA9CF76E-00FC-43A3-8FCE-8AB40FF25288}">
      <dgm:prSet/>
      <dgm:spPr/>
      <dgm:t>
        <a:bodyPr/>
        <a:lstStyle/>
        <a:p>
          <a:endParaRPr lang="ru-RU"/>
        </a:p>
      </dgm:t>
    </dgm:pt>
    <dgm:pt modelId="{6473726C-1A25-4173-A262-305CABBEF7DF}">
      <dgm:prSet phldrT="[Текст]"/>
      <dgm:spPr/>
      <dgm:t>
        <a:bodyPr/>
        <a:lstStyle/>
        <a:p>
          <a:pPr algn="just">
            <a:lnSpc>
              <a:spcPct val="100000"/>
            </a:lnSpc>
            <a:spcAft>
              <a:spcPts val="0"/>
            </a:spcAft>
          </a:pPr>
          <a:r>
            <a:rPr lang="ru-RU" altLang="ru-RU" dirty="0"/>
            <a:t>- почти не удовлетворяются социально-психологические потребности ребенка;</a:t>
          </a:r>
          <a:endParaRPr lang="ru-RU" dirty="0"/>
        </a:p>
      </dgm:t>
    </dgm:pt>
    <dgm:pt modelId="{38A9D302-104C-4E0F-8926-A9F6137CC8A5}" type="parTrans" cxnId="{798B8543-5C3A-4839-B1FC-45B37D3C6EB9}">
      <dgm:prSet/>
      <dgm:spPr/>
      <dgm:t>
        <a:bodyPr/>
        <a:lstStyle/>
        <a:p>
          <a:endParaRPr lang="ru-RU"/>
        </a:p>
      </dgm:t>
    </dgm:pt>
    <dgm:pt modelId="{E911D642-A558-4538-B34C-BE900DFD64E8}" type="sibTrans" cxnId="{798B8543-5C3A-4839-B1FC-45B37D3C6EB9}">
      <dgm:prSet/>
      <dgm:spPr/>
      <dgm:t>
        <a:bodyPr/>
        <a:lstStyle/>
        <a:p>
          <a:endParaRPr lang="ru-RU"/>
        </a:p>
      </dgm:t>
    </dgm:pt>
    <dgm:pt modelId="{8682621C-FB55-478A-9EA7-4007EF693E92}">
      <dgm:prSet custT="1"/>
      <dgm:spPr/>
      <dgm:t>
        <a:bodyPr/>
        <a:lstStyle/>
        <a:p>
          <a:pPr algn="l">
            <a:lnSpc>
              <a:spcPct val="100000"/>
            </a:lnSpc>
            <a:spcAft>
              <a:spcPts val="0"/>
            </a:spcAft>
            <a:buFont typeface="+mj-lt"/>
            <a:buAutoNum type="arabicPeriod"/>
          </a:pPr>
          <a:r>
            <a:rPr lang="ru-RU" altLang="ru-RU" sz="1800" u="sng" dirty="0"/>
            <a:t>обратиться за помощью </a:t>
          </a:r>
          <a:r>
            <a:rPr lang="ru-RU" altLang="ru-RU" sz="1800" dirty="0"/>
            <a:t>к специалистам.</a:t>
          </a:r>
        </a:p>
      </dgm:t>
    </dgm:pt>
    <dgm:pt modelId="{4C7DB096-DBEA-419D-8BCF-37E57A05C526}" type="parTrans" cxnId="{091F8F03-A017-4929-8191-D4BF07936E3F}">
      <dgm:prSet/>
      <dgm:spPr/>
      <dgm:t>
        <a:bodyPr/>
        <a:lstStyle/>
        <a:p>
          <a:endParaRPr lang="ru-RU"/>
        </a:p>
      </dgm:t>
    </dgm:pt>
    <dgm:pt modelId="{CAA7215A-72F1-4126-B9A5-31C2CB349B5A}" type="sibTrans" cxnId="{091F8F03-A017-4929-8191-D4BF07936E3F}">
      <dgm:prSet/>
      <dgm:spPr/>
      <dgm:t>
        <a:bodyPr/>
        <a:lstStyle/>
        <a:p>
          <a:endParaRPr lang="ru-RU"/>
        </a:p>
      </dgm:t>
    </dgm:pt>
    <dgm:pt modelId="{A64C63BB-0280-4EC6-80B3-3267C74DB1CD}">
      <dgm:prSet custT="1"/>
      <dgm:spPr/>
      <dgm:t>
        <a:bodyPr/>
        <a:lstStyle/>
        <a:p>
          <a:pPr marL="0" lvl="0" algn="just" defTabSz="800100">
            <a:lnSpc>
              <a:spcPct val="100000"/>
            </a:lnSpc>
            <a:spcBef>
              <a:spcPct val="0"/>
            </a:spcBef>
            <a:spcAft>
              <a:spcPts val="0"/>
            </a:spcAft>
            <a:buNone/>
          </a:pPr>
          <a:r>
            <a:rPr lang="ru-RU" altLang="ru-RU" sz="1800" dirty="0"/>
            <a:t>- </a:t>
          </a:r>
          <a:r>
            <a:rPr lang="ru-RU" altLang="ru-RU" sz="1800" u="sng" dirty="0"/>
            <a:t>самостоятельное разрешение проблем в семье. </a:t>
          </a:r>
        </a:p>
      </dgm:t>
    </dgm:pt>
    <dgm:pt modelId="{4612FB91-A400-40DA-B8A5-3D867AEF35BF}" type="parTrans" cxnId="{B7182A2B-B72C-4A36-A18A-813C0267795B}">
      <dgm:prSet/>
      <dgm:spPr/>
      <dgm:t>
        <a:bodyPr/>
        <a:lstStyle/>
        <a:p>
          <a:endParaRPr lang="ru-RU"/>
        </a:p>
      </dgm:t>
    </dgm:pt>
    <dgm:pt modelId="{CCF36ED5-3E97-4B58-9B09-591706F1F0C9}" type="sibTrans" cxnId="{B7182A2B-B72C-4A36-A18A-813C0267795B}">
      <dgm:prSet/>
      <dgm:spPr/>
      <dgm:t>
        <a:bodyPr/>
        <a:lstStyle/>
        <a:p>
          <a:endParaRPr lang="ru-RU"/>
        </a:p>
      </dgm:t>
    </dgm:pt>
    <dgm:pt modelId="{B0EC44DB-709C-411B-A867-49532251BA3B}">
      <dgm:prSet custT="1"/>
      <dgm:spPr/>
      <dgm:t>
        <a:bodyPr/>
        <a:lstStyle/>
        <a:p>
          <a:pPr marL="0" lvl="0" algn="just" defTabSz="800100">
            <a:lnSpc>
              <a:spcPct val="100000"/>
            </a:lnSpc>
            <a:spcBef>
              <a:spcPct val="0"/>
            </a:spcBef>
            <a:spcAft>
              <a:spcPts val="0"/>
            </a:spcAft>
            <a:buNone/>
          </a:pPr>
          <a:endParaRPr lang="ru-RU" altLang="ru-RU" sz="1800" dirty="0"/>
        </a:p>
      </dgm:t>
    </dgm:pt>
    <dgm:pt modelId="{523FAF67-7FCB-4D41-B880-F09E235FA1A8}" type="parTrans" cxnId="{DF37E1EF-9CDE-4EA2-A095-A844CB38F4E1}">
      <dgm:prSet/>
      <dgm:spPr/>
      <dgm:t>
        <a:bodyPr/>
        <a:lstStyle/>
        <a:p>
          <a:endParaRPr lang="ru-RU"/>
        </a:p>
      </dgm:t>
    </dgm:pt>
    <dgm:pt modelId="{B003914C-56E1-424A-9D19-B075E11A463F}" type="sibTrans" cxnId="{DF37E1EF-9CDE-4EA2-A095-A844CB38F4E1}">
      <dgm:prSet/>
      <dgm:spPr/>
      <dgm:t>
        <a:bodyPr/>
        <a:lstStyle/>
        <a:p>
          <a:endParaRPr lang="ru-RU"/>
        </a:p>
      </dgm:t>
    </dgm:pt>
    <dgm:pt modelId="{AF9AE92E-0EB7-4FAC-92F6-10CAB132AA2A}">
      <dgm:prSet/>
      <dgm:spPr/>
      <dgm:t>
        <a:bodyPr/>
        <a:lstStyle/>
        <a:p>
          <a:pPr algn="just">
            <a:lnSpc>
              <a:spcPct val="100000"/>
            </a:lnSpc>
            <a:spcAft>
              <a:spcPts val="0"/>
            </a:spcAft>
          </a:pPr>
          <a:r>
            <a:rPr lang="ru-RU" altLang="ru-RU" dirty="0"/>
            <a:t>- никто из состава семьи не считает, что ребенок уважаем, ценим, любим; </a:t>
          </a:r>
        </a:p>
      </dgm:t>
    </dgm:pt>
    <dgm:pt modelId="{26D2B318-717E-4313-B2EA-4631D8DB3DAB}" type="parTrans" cxnId="{19F523F5-19D5-492A-B3B2-10BEA852F4A6}">
      <dgm:prSet/>
      <dgm:spPr/>
      <dgm:t>
        <a:bodyPr/>
        <a:lstStyle/>
        <a:p>
          <a:endParaRPr lang="ru-RU"/>
        </a:p>
      </dgm:t>
    </dgm:pt>
    <dgm:pt modelId="{31813CAB-2C2D-4028-8298-D9EFE48F2EA7}" type="sibTrans" cxnId="{19F523F5-19D5-492A-B3B2-10BEA852F4A6}">
      <dgm:prSet/>
      <dgm:spPr/>
      <dgm:t>
        <a:bodyPr/>
        <a:lstStyle/>
        <a:p>
          <a:endParaRPr lang="ru-RU"/>
        </a:p>
      </dgm:t>
    </dgm:pt>
    <dgm:pt modelId="{2F911CD2-C7A8-45AC-8820-EF9B7D860C6B}">
      <dgm:prSet/>
      <dgm:spPr/>
      <dgm:t>
        <a:bodyPr/>
        <a:lstStyle/>
        <a:p>
          <a:pPr algn="just">
            <a:lnSpc>
              <a:spcPct val="100000"/>
            </a:lnSpc>
            <a:spcAft>
              <a:spcPts val="0"/>
            </a:spcAft>
          </a:pPr>
          <a:r>
            <a:rPr lang="ru-RU" altLang="ru-RU" dirty="0"/>
            <a:t>- </a:t>
          </a:r>
          <a:r>
            <a:rPr lang="ru-RU" altLang="ru-RU" dirty="0">
              <a:solidFill>
                <a:srgbClr val="FF0000"/>
              </a:solidFill>
            </a:rPr>
            <a:t>родителям свойственен низкий уровень общей и педагогической культуры;</a:t>
          </a:r>
        </a:p>
        <a:p>
          <a:pPr algn="just">
            <a:lnSpc>
              <a:spcPct val="100000"/>
            </a:lnSpc>
            <a:spcAft>
              <a:spcPts val="0"/>
            </a:spcAft>
          </a:pPr>
          <a:r>
            <a:rPr lang="ru-RU" altLang="ru-RU" dirty="0">
              <a:solidFill>
                <a:schemeClr val="tx1"/>
              </a:solidFill>
            </a:rPr>
            <a:t>-</a:t>
          </a:r>
          <a:r>
            <a:rPr lang="ru-RU" altLang="ru-RU" dirty="0">
              <a:solidFill>
                <a:srgbClr val="FF0000"/>
              </a:solidFill>
            </a:rPr>
            <a:t>  </a:t>
          </a:r>
          <a:r>
            <a:rPr lang="ru-RU" altLang="ru-RU" dirty="0">
              <a:solidFill>
                <a:schemeClr val="tx1"/>
              </a:solidFill>
            </a:rPr>
            <a:t>не осознают проблем семейного воспитания и не проявляют потребности в их решении.</a:t>
          </a:r>
        </a:p>
      </dgm:t>
    </dgm:pt>
    <dgm:pt modelId="{C3D77FA3-5D34-4E0A-95A2-C3758A22825A}" type="parTrans" cxnId="{542A4F82-AD17-47EF-9ACF-82FD12701CA8}">
      <dgm:prSet/>
      <dgm:spPr/>
      <dgm:t>
        <a:bodyPr/>
        <a:lstStyle/>
        <a:p>
          <a:endParaRPr lang="ru-RU"/>
        </a:p>
      </dgm:t>
    </dgm:pt>
    <dgm:pt modelId="{611E6BC8-36E7-4456-844E-37E6582B5A5C}" type="sibTrans" cxnId="{542A4F82-AD17-47EF-9ACF-82FD12701CA8}">
      <dgm:prSet/>
      <dgm:spPr/>
      <dgm:t>
        <a:bodyPr/>
        <a:lstStyle/>
        <a:p>
          <a:endParaRPr lang="ru-RU"/>
        </a:p>
      </dgm:t>
    </dgm:pt>
    <dgm:pt modelId="{78EA0ED2-2CA3-4DF6-A124-DA51470C89E3}" type="pres">
      <dgm:prSet presAssocID="{1B357EE8-089B-4B82-8947-E48B58160B27}" presName="Name0" presStyleCnt="0">
        <dgm:presLayoutVars>
          <dgm:chMax val="5"/>
          <dgm:chPref val="5"/>
          <dgm:dir/>
          <dgm:animLvl val="lvl"/>
        </dgm:presLayoutVars>
      </dgm:prSet>
      <dgm:spPr/>
    </dgm:pt>
    <dgm:pt modelId="{512C3D81-BEED-4815-814E-063A95E1A1CF}" type="pres">
      <dgm:prSet presAssocID="{62BD706A-9E8C-45AF-9F2B-AC36AB24B4B0}" presName="parentText1" presStyleLbl="node1" presStyleIdx="0" presStyleCnt="3" custScaleX="111455">
        <dgm:presLayoutVars>
          <dgm:chMax/>
          <dgm:chPref val="3"/>
          <dgm:bulletEnabled val="1"/>
        </dgm:presLayoutVars>
      </dgm:prSet>
      <dgm:spPr/>
    </dgm:pt>
    <dgm:pt modelId="{FEF360A0-D19F-4991-9231-1E5B544F10F8}" type="pres">
      <dgm:prSet presAssocID="{62BD706A-9E8C-45AF-9F2B-AC36AB24B4B0}" presName="childText1" presStyleLbl="solidAlignAcc1" presStyleIdx="0" presStyleCnt="3" custScaleX="104311" custLinFactNeighborX="-11542" custLinFactNeighborY="-1712">
        <dgm:presLayoutVars>
          <dgm:chMax val="0"/>
          <dgm:chPref val="0"/>
          <dgm:bulletEnabled val="1"/>
        </dgm:presLayoutVars>
      </dgm:prSet>
      <dgm:spPr/>
    </dgm:pt>
    <dgm:pt modelId="{82EB8770-EEC9-4E06-A71B-12C3637C0244}" type="pres">
      <dgm:prSet presAssocID="{9683E643-67F2-4DB8-AE09-8AD4ABB56A03}" presName="parentText2" presStyleLbl="node1" presStyleIdx="1" presStyleCnt="3" custScaleX="117849">
        <dgm:presLayoutVars>
          <dgm:chMax/>
          <dgm:chPref val="3"/>
          <dgm:bulletEnabled val="1"/>
        </dgm:presLayoutVars>
      </dgm:prSet>
      <dgm:spPr/>
    </dgm:pt>
    <dgm:pt modelId="{85529597-0632-4E64-99BE-68C7AC4605F5}" type="pres">
      <dgm:prSet presAssocID="{9683E643-67F2-4DB8-AE09-8AD4ABB56A03}" presName="childText2" presStyleLbl="solidAlignAcc1" presStyleIdx="1" presStyleCnt="3" custScaleX="120657" custScaleY="83006" custLinFactNeighborX="3484" custLinFactNeighborY="-8742">
        <dgm:presLayoutVars>
          <dgm:chMax val="0"/>
          <dgm:chPref val="0"/>
          <dgm:bulletEnabled val="1"/>
        </dgm:presLayoutVars>
      </dgm:prSet>
      <dgm:spPr/>
    </dgm:pt>
    <dgm:pt modelId="{B5CA5177-4589-4306-A718-F334EFB8D901}" type="pres">
      <dgm:prSet presAssocID="{E933A7C7-C03C-4C3A-8587-203B19B0D4A4}" presName="parentText3" presStyleLbl="node1" presStyleIdx="2" presStyleCnt="3" custLinFactNeighborX="12511" custLinFactNeighborY="7257">
        <dgm:presLayoutVars>
          <dgm:chMax/>
          <dgm:chPref val="3"/>
          <dgm:bulletEnabled val="1"/>
        </dgm:presLayoutVars>
      </dgm:prSet>
      <dgm:spPr/>
    </dgm:pt>
    <dgm:pt modelId="{445E2541-7F58-41C1-9B62-052A45ED9EAA}" type="pres">
      <dgm:prSet presAssocID="{E933A7C7-C03C-4C3A-8587-203B19B0D4A4}" presName="childText3" presStyleLbl="solidAlignAcc1" presStyleIdx="2" presStyleCnt="3" custScaleX="108094" custScaleY="87740" custLinFactNeighborX="21073" custLinFactNeighborY="-4477">
        <dgm:presLayoutVars>
          <dgm:chMax val="0"/>
          <dgm:chPref val="0"/>
          <dgm:bulletEnabled val="1"/>
        </dgm:presLayoutVars>
      </dgm:prSet>
      <dgm:spPr/>
    </dgm:pt>
  </dgm:ptLst>
  <dgm:cxnLst>
    <dgm:cxn modelId="{091F8F03-A017-4929-8191-D4BF07936E3F}" srcId="{62BD706A-9E8C-45AF-9F2B-AC36AB24B4B0}" destId="{8682621C-FB55-478A-9EA7-4007EF693E92}" srcOrd="1" destOrd="0" parTransId="{4C7DB096-DBEA-419D-8BCF-37E57A05C526}" sibTransId="{CAA7215A-72F1-4126-B9A5-31C2CB349B5A}"/>
    <dgm:cxn modelId="{D959050E-21D3-4EB9-84E9-D5EA0B9251EF}" type="presOf" srcId="{A64C63BB-0280-4EC6-80B3-3267C74DB1CD}" destId="{85529597-0632-4E64-99BE-68C7AC4605F5}" srcOrd="0" destOrd="1" presId="urn:microsoft.com/office/officeart/2009/3/layout/IncreasingArrowsProcess"/>
    <dgm:cxn modelId="{7F292010-7DFF-49F9-9CC7-F44F4A46A312}" srcId="{1B357EE8-089B-4B82-8947-E48B58160B27}" destId="{9683E643-67F2-4DB8-AE09-8AD4ABB56A03}" srcOrd="1" destOrd="0" parTransId="{4CCC7857-1C8D-4925-8C77-DFD727F7EF88}" sibTransId="{FE4B75BA-715D-41D7-A396-488FB12B7FB6}"/>
    <dgm:cxn modelId="{B924FA23-42D2-4876-ABBA-941D6FB12B48}" type="presOf" srcId="{2F911CD2-C7A8-45AC-8820-EF9B7D860C6B}" destId="{445E2541-7F58-41C1-9B62-052A45ED9EAA}" srcOrd="0" destOrd="2" presId="urn:microsoft.com/office/officeart/2009/3/layout/IncreasingArrowsProcess"/>
    <dgm:cxn modelId="{B7182A2B-B72C-4A36-A18A-813C0267795B}" srcId="{9683E643-67F2-4DB8-AE09-8AD4ABB56A03}" destId="{A64C63BB-0280-4EC6-80B3-3267C74DB1CD}" srcOrd="1" destOrd="0" parTransId="{4612FB91-A400-40DA-B8A5-3D867AEF35BF}" sibTransId="{CCF36ED5-3E97-4B58-9B09-591706F1F0C9}"/>
    <dgm:cxn modelId="{E9871038-85AB-483E-B0DF-2957ABBC00CB}" type="presOf" srcId="{6473726C-1A25-4173-A262-305CABBEF7DF}" destId="{445E2541-7F58-41C1-9B62-052A45ED9EAA}" srcOrd="0" destOrd="0" presId="urn:microsoft.com/office/officeart/2009/3/layout/IncreasingArrowsProcess"/>
    <dgm:cxn modelId="{391BAD3A-DCF0-49EC-A143-8724336B6495}" type="presOf" srcId="{2A10AB61-464C-4B0B-A8E6-D73EA6A8AA04}" destId="{FEF360A0-D19F-4991-9231-1E5B544F10F8}" srcOrd="0" destOrd="0" presId="urn:microsoft.com/office/officeart/2009/3/layout/IncreasingArrowsProcess"/>
    <dgm:cxn modelId="{798B8543-5C3A-4839-B1FC-45B37D3C6EB9}" srcId="{E933A7C7-C03C-4C3A-8587-203B19B0D4A4}" destId="{6473726C-1A25-4173-A262-305CABBEF7DF}" srcOrd="0" destOrd="0" parTransId="{38A9D302-104C-4E0F-8926-A9F6137CC8A5}" sibTransId="{E911D642-A558-4538-B34C-BE900DFD64E8}"/>
    <dgm:cxn modelId="{04515446-C6ED-4EEC-9746-C7A2B025BE14}" type="presOf" srcId="{1B357EE8-089B-4B82-8947-E48B58160B27}" destId="{78EA0ED2-2CA3-4DF6-A124-DA51470C89E3}" srcOrd="0" destOrd="0" presId="urn:microsoft.com/office/officeart/2009/3/layout/IncreasingArrowsProcess"/>
    <dgm:cxn modelId="{200B6267-EBF5-469B-B392-B6BD21812827}" type="presOf" srcId="{8682621C-FB55-478A-9EA7-4007EF693E92}" destId="{FEF360A0-D19F-4991-9231-1E5B544F10F8}" srcOrd="0" destOrd="1" presId="urn:microsoft.com/office/officeart/2009/3/layout/IncreasingArrowsProcess"/>
    <dgm:cxn modelId="{99899A4B-F959-47FA-8ACD-CD9064F1DB31}" type="presOf" srcId="{62BD706A-9E8C-45AF-9F2B-AC36AB24B4B0}" destId="{512C3D81-BEED-4815-814E-063A95E1A1CF}" srcOrd="0" destOrd="0" presId="urn:microsoft.com/office/officeart/2009/3/layout/IncreasingArrowsProcess"/>
    <dgm:cxn modelId="{D3CB1C4C-B2DE-461E-9C83-21321AAD79F1}" type="presOf" srcId="{AF9AE92E-0EB7-4FAC-92F6-10CAB132AA2A}" destId="{445E2541-7F58-41C1-9B62-052A45ED9EAA}" srcOrd="0" destOrd="1" presId="urn:microsoft.com/office/officeart/2009/3/layout/IncreasingArrowsProcess"/>
    <dgm:cxn modelId="{DA9CF76E-00FC-43A3-8FCE-8AB40FF25288}" srcId="{1B357EE8-089B-4B82-8947-E48B58160B27}" destId="{E933A7C7-C03C-4C3A-8587-203B19B0D4A4}" srcOrd="2" destOrd="0" parTransId="{F694F930-811B-4BDB-88FA-74F7F171A85F}" sibTransId="{7806D40D-C4A9-484A-BB07-6A6C4CE96DBD}"/>
    <dgm:cxn modelId="{85640B5A-AB22-4DC3-89CB-E67087694611}" type="presOf" srcId="{E933A7C7-C03C-4C3A-8587-203B19B0D4A4}" destId="{B5CA5177-4589-4306-A718-F334EFB8D901}" srcOrd="0" destOrd="0" presId="urn:microsoft.com/office/officeart/2009/3/layout/IncreasingArrowsProcess"/>
    <dgm:cxn modelId="{48994A80-3FBC-4345-B8C9-C1761D85664E}" type="presOf" srcId="{9683E643-67F2-4DB8-AE09-8AD4ABB56A03}" destId="{82EB8770-EEC9-4E06-A71B-12C3637C0244}" srcOrd="0" destOrd="0" presId="urn:microsoft.com/office/officeart/2009/3/layout/IncreasingArrowsProcess"/>
    <dgm:cxn modelId="{542A4F82-AD17-47EF-9ACF-82FD12701CA8}" srcId="{E933A7C7-C03C-4C3A-8587-203B19B0D4A4}" destId="{2F911CD2-C7A8-45AC-8820-EF9B7D860C6B}" srcOrd="2" destOrd="0" parTransId="{C3D77FA3-5D34-4E0A-95A2-C3758A22825A}" sibTransId="{611E6BC8-36E7-4456-844E-37E6582B5A5C}"/>
    <dgm:cxn modelId="{8B9E608B-8B54-4A12-9E00-5FB1B9C9802F}" srcId="{9683E643-67F2-4DB8-AE09-8AD4ABB56A03}" destId="{0A876071-86ED-4516-A4B3-1CE169A110EA}" srcOrd="0" destOrd="0" parTransId="{8609F577-B0DC-4C45-99F8-40D68E124CD2}" sibTransId="{D3D4EADB-9EF3-4E16-AAED-CCA36697C723}"/>
    <dgm:cxn modelId="{BD0A4FA5-5777-40C9-840B-57A3D6351216}" type="presOf" srcId="{0A876071-86ED-4516-A4B3-1CE169A110EA}" destId="{85529597-0632-4E64-99BE-68C7AC4605F5}" srcOrd="0" destOrd="0" presId="urn:microsoft.com/office/officeart/2009/3/layout/IncreasingArrowsProcess"/>
    <dgm:cxn modelId="{1E4B4BCF-94F3-4EFE-8D6E-05D258723E55}" srcId="{62BD706A-9E8C-45AF-9F2B-AC36AB24B4B0}" destId="{2A10AB61-464C-4B0B-A8E6-D73EA6A8AA04}" srcOrd="0" destOrd="0" parTransId="{3A642E63-A232-4009-A9B4-DA9ADD25397F}" sibTransId="{F82BDBC3-6E2F-478A-8246-DA57A6052FFE}"/>
    <dgm:cxn modelId="{DF37E1EF-9CDE-4EA2-A095-A844CB38F4E1}" srcId="{9683E643-67F2-4DB8-AE09-8AD4ABB56A03}" destId="{B0EC44DB-709C-411B-A867-49532251BA3B}" srcOrd="2" destOrd="0" parTransId="{523FAF67-7FCB-4D41-B880-F09E235FA1A8}" sibTransId="{B003914C-56E1-424A-9D19-B075E11A463F}"/>
    <dgm:cxn modelId="{19F523F5-19D5-492A-B3B2-10BEA852F4A6}" srcId="{E933A7C7-C03C-4C3A-8587-203B19B0D4A4}" destId="{AF9AE92E-0EB7-4FAC-92F6-10CAB132AA2A}" srcOrd="1" destOrd="0" parTransId="{26D2B318-717E-4313-B2EA-4631D8DB3DAB}" sibTransId="{31813CAB-2C2D-4028-8298-D9EFE48F2EA7}"/>
    <dgm:cxn modelId="{EAAEBCF8-16BD-4721-A4DF-17F6AE5B8CBE}" type="presOf" srcId="{B0EC44DB-709C-411B-A867-49532251BA3B}" destId="{85529597-0632-4E64-99BE-68C7AC4605F5}" srcOrd="0" destOrd="2" presId="urn:microsoft.com/office/officeart/2009/3/layout/IncreasingArrowsProcess"/>
    <dgm:cxn modelId="{20A3AFFF-E691-40DD-BE66-F56D1083B8B9}" srcId="{1B357EE8-089B-4B82-8947-E48B58160B27}" destId="{62BD706A-9E8C-45AF-9F2B-AC36AB24B4B0}" srcOrd="0" destOrd="0" parTransId="{E73D095C-FB54-4CB3-A4DB-5E7E1FDCBA82}" sibTransId="{90E3A831-4A2B-49A7-B0DF-9F6A18E51474}"/>
    <dgm:cxn modelId="{D442719A-7132-4360-9950-BDEA725F0211}" type="presParOf" srcId="{78EA0ED2-2CA3-4DF6-A124-DA51470C89E3}" destId="{512C3D81-BEED-4815-814E-063A95E1A1CF}" srcOrd="0" destOrd="0" presId="urn:microsoft.com/office/officeart/2009/3/layout/IncreasingArrowsProcess"/>
    <dgm:cxn modelId="{774B3B58-A181-4F65-81A4-BCE5346B2ADE}" type="presParOf" srcId="{78EA0ED2-2CA3-4DF6-A124-DA51470C89E3}" destId="{FEF360A0-D19F-4991-9231-1E5B544F10F8}" srcOrd="1" destOrd="0" presId="urn:microsoft.com/office/officeart/2009/3/layout/IncreasingArrowsProcess"/>
    <dgm:cxn modelId="{A7592633-B3EA-4E60-B50D-7C6173B67345}" type="presParOf" srcId="{78EA0ED2-2CA3-4DF6-A124-DA51470C89E3}" destId="{82EB8770-EEC9-4E06-A71B-12C3637C0244}" srcOrd="2" destOrd="0" presId="urn:microsoft.com/office/officeart/2009/3/layout/IncreasingArrowsProcess"/>
    <dgm:cxn modelId="{053F85D0-3C1F-4827-9919-F08A2FBC9EAC}" type="presParOf" srcId="{78EA0ED2-2CA3-4DF6-A124-DA51470C89E3}" destId="{85529597-0632-4E64-99BE-68C7AC4605F5}" srcOrd="3" destOrd="0" presId="urn:microsoft.com/office/officeart/2009/3/layout/IncreasingArrowsProcess"/>
    <dgm:cxn modelId="{3EC96154-51A1-4242-A885-10541D3DCDB5}" type="presParOf" srcId="{78EA0ED2-2CA3-4DF6-A124-DA51470C89E3}" destId="{B5CA5177-4589-4306-A718-F334EFB8D901}" srcOrd="4" destOrd="0" presId="urn:microsoft.com/office/officeart/2009/3/layout/IncreasingArrowsProcess"/>
    <dgm:cxn modelId="{2E4D5DE2-7BBA-4D3E-A365-821D19226BCE}" type="presParOf" srcId="{78EA0ED2-2CA3-4DF6-A124-DA51470C89E3}" destId="{445E2541-7F58-41C1-9B62-052A45ED9EAA}"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D03D927-A6FD-4166-A3FF-8E3878A853B1}" type="doc">
      <dgm:prSet loTypeId="urn:microsoft.com/office/officeart/2005/8/layout/hList7" loCatId="list" qsTypeId="urn:microsoft.com/office/officeart/2005/8/quickstyle/simple1" qsCatId="simple" csTypeId="urn:microsoft.com/office/officeart/2005/8/colors/accent1_2" csCatId="accent1" phldr="1"/>
      <dgm:spPr/>
    </dgm:pt>
    <dgm:pt modelId="{BCFAE175-E432-411E-9A30-8FCD556084EB}">
      <dgm:prSet phldrT="[Текст]" custT="1"/>
      <dgm:spPr>
        <a:xfrm>
          <a:off x="2461" y="0"/>
          <a:ext cx="3829735" cy="6441621"/>
        </a:xfrm>
        <a:prstGeom prst="roundRect">
          <a:avLst>
            <a:gd name="adj" fmla="val 10000"/>
          </a:avLst>
        </a:prstGeom>
        <a:solidFill>
          <a:srgbClr val="FFC000">
            <a:lumMod val="75000"/>
            <a:alpha val="34000"/>
          </a:srgbClr>
        </a:solidFill>
        <a:ln w="12700" cap="flat" cmpd="sng" algn="ctr">
          <a:solidFill>
            <a:sysClr val="window" lastClr="FFFFFF">
              <a:hueOff val="0"/>
              <a:satOff val="0"/>
              <a:lumOff val="0"/>
              <a:alphaOff val="0"/>
            </a:sysClr>
          </a:solidFill>
          <a:prstDash val="solid"/>
          <a:miter lim="800000"/>
        </a:ln>
        <a:effectLst/>
      </dgm:spPr>
      <dgm:t>
        <a:bodyPr/>
        <a:lstStyle/>
        <a:p>
          <a:pPr>
            <a:spcAft>
              <a:spcPct val="35000"/>
            </a:spcAft>
            <a:buNone/>
          </a:pPr>
          <a:r>
            <a:rPr lang="ru-RU" sz="2400" b="1" dirty="0">
              <a:solidFill>
                <a:sysClr val="window" lastClr="FFFFFF"/>
              </a:solidFill>
              <a:latin typeface="Calibri" panose="020F0502020204030204"/>
              <a:ea typeface="+mn-ea"/>
              <a:cs typeface="+mn-cs"/>
            </a:rPr>
            <a:t>Когнитивный компонент</a:t>
          </a:r>
        </a:p>
        <a:p>
          <a:pPr>
            <a:spcAft>
              <a:spcPts val="0"/>
            </a:spcAft>
            <a:buNone/>
          </a:pPr>
          <a:r>
            <a:rPr lang="ru-RU" sz="1600" b="0" i="0" dirty="0">
              <a:solidFill>
                <a:srgbClr val="E7E6E6">
                  <a:lumMod val="10000"/>
                </a:srgbClr>
              </a:solidFill>
              <a:latin typeface="Calibri" panose="020F0502020204030204"/>
              <a:ea typeface="+mn-ea"/>
              <a:cs typeface="+mn-cs"/>
            </a:rPr>
            <a:t>- Знания о возрастных особенностях детей.</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Понимание психологических процессов, происходящих в детском возрасте.</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Знания о методах воспитания и развития.</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Умение анализировать и оценивать ситуацию.</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Способность планировать и организовывать деятельность ребенка</a:t>
          </a:r>
          <a:r>
            <a:rPr lang="ru-RU" sz="1600" b="0" i="0" dirty="0">
              <a:solidFill>
                <a:sysClr val="window" lastClr="FFFFFF"/>
              </a:solidFill>
              <a:latin typeface="Calibri" panose="020F0502020204030204"/>
              <a:ea typeface="+mn-ea"/>
              <a:cs typeface="+mn-cs"/>
            </a:rPr>
            <a:t>.</a:t>
          </a:r>
          <a:endParaRPr lang="ru-RU" sz="1600" dirty="0">
            <a:solidFill>
              <a:sysClr val="window" lastClr="FFFFFF"/>
            </a:solidFill>
            <a:latin typeface="Calibri" panose="020F0502020204030204"/>
            <a:ea typeface="+mn-ea"/>
            <a:cs typeface="+mn-cs"/>
          </a:endParaRPr>
        </a:p>
        <a:p>
          <a:pPr>
            <a:spcAft>
              <a:spcPct val="35000"/>
            </a:spcAft>
            <a:buNone/>
          </a:pPr>
          <a:endParaRPr lang="ru-RU" sz="1300" dirty="0">
            <a:solidFill>
              <a:sysClr val="window" lastClr="FFFFFF"/>
            </a:solidFill>
            <a:latin typeface="Calibri" panose="020F0502020204030204"/>
            <a:ea typeface="+mn-ea"/>
            <a:cs typeface="+mn-cs"/>
          </a:endParaRPr>
        </a:p>
      </dgm:t>
    </dgm:pt>
    <dgm:pt modelId="{09865B52-6920-42C2-A7D0-41A21D436DF2}" type="parTrans" cxnId="{9DB51EED-8033-4883-B73C-AC79F03414CC}">
      <dgm:prSet/>
      <dgm:spPr/>
      <dgm:t>
        <a:bodyPr/>
        <a:lstStyle/>
        <a:p>
          <a:endParaRPr lang="ru-RU"/>
        </a:p>
      </dgm:t>
    </dgm:pt>
    <dgm:pt modelId="{3C4C94C5-348A-4E64-A705-2DB00308EC79}" type="sibTrans" cxnId="{9DB51EED-8033-4883-B73C-AC79F03414CC}">
      <dgm:prSet/>
      <dgm:spPr/>
      <dgm:t>
        <a:bodyPr/>
        <a:lstStyle/>
        <a:p>
          <a:endParaRPr lang="ru-RU"/>
        </a:p>
      </dgm:t>
    </dgm:pt>
    <dgm:pt modelId="{9B531E4A-546D-4EB1-A68A-AB9D769E1AD2}">
      <dgm:prSet phldrT="[Текст]" custT="1"/>
      <dgm:spPr>
        <a:xfrm>
          <a:off x="3947089" y="0"/>
          <a:ext cx="3829735" cy="6441621"/>
        </a:xfrm>
        <a:prstGeom prst="roundRect">
          <a:avLst>
            <a:gd name="adj" fmla="val 10000"/>
          </a:avLst>
        </a:prstGeom>
        <a:solidFill>
          <a:srgbClr val="FFC000">
            <a:lumMod val="60000"/>
            <a:lumOff val="40000"/>
          </a:srgbClr>
        </a:solidFill>
        <a:ln w="12700" cap="flat" cmpd="sng" algn="ctr">
          <a:solidFill>
            <a:sysClr val="window" lastClr="FFFFFF">
              <a:hueOff val="0"/>
              <a:satOff val="0"/>
              <a:lumOff val="0"/>
              <a:alphaOff val="0"/>
            </a:sysClr>
          </a:solidFill>
          <a:prstDash val="solid"/>
          <a:miter lim="800000"/>
        </a:ln>
        <a:effectLst/>
      </dgm:spPr>
      <dgm:t>
        <a:bodyPr/>
        <a:lstStyle/>
        <a:p>
          <a:pPr>
            <a:spcAft>
              <a:spcPct val="35000"/>
            </a:spcAft>
            <a:buNone/>
          </a:pPr>
          <a:r>
            <a:rPr lang="ru-RU" sz="2400" b="1" dirty="0">
              <a:solidFill>
                <a:sysClr val="window" lastClr="FFFFFF"/>
              </a:solidFill>
              <a:latin typeface="Calibri" panose="020F0502020204030204"/>
              <a:ea typeface="+mn-ea"/>
              <a:cs typeface="+mn-cs"/>
            </a:rPr>
            <a:t>Эмоциональный компонент</a:t>
          </a:r>
        </a:p>
        <a:p>
          <a:pPr>
            <a:spcAft>
              <a:spcPts val="0"/>
            </a:spcAft>
            <a:buNone/>
          </a:pPr>
          <a:r>
            <a:rPr lang="ru-RU" sz="1600" b="0" i="0" dirty="0">
              <a:solidFill>
                <a:sysClr val="windowText" lastClr="000000"/>
              </a:solidFill>
              <a:latin typeface="Calibri" panose="020F0502020204030204"/>
              <a:ea typeface="+mn-ea"/>
              <a:cs typeface="+mn-cs"/>
            </a:rPr>
            <a:t>- Позитивное отношение к родительской роли.</a:t>
          </a:r>
          <a:endParaRPr lang="ru-RU" sz="1100" b="0" i="0" dirty="0">
            <a:solidFill>
              <a:sysClr val="windowText" lastClr="000000"/>
            </a:solidFill>
            <a:latin typeface="Calibri" panose="020F0502020204030204"/>
            <a:ea typeface="+mn-ea"/>
            <a:cs typeface="+mn-cs"/>
          </a:endParaRPr>
        </a:p>
        <a:p>
          <a:pPr>
            <a:spcAft>
              <a:spcPts val="0"/>
            </a:spcAft>
            <a:buNone/>
          </a:pPr>
          <a:r>
            <a:rPr lang="ru-RU" sz="1600" b="0" i="0" dirty="0">
              <a:solidFill>
                <a:srgbClr val="E7E6E6">
                  <a:lumMod val="10000"/>
                </a:srgbClr>
              </a:solidFill>
              <a:latin typeface="Calibri" panose="020F0502020204030204"/>
              <a:ea typeface="+mn-ea"/>
              <a:cs typeface="+mn-cs"/>
            </a:rPr>
            <a:t>- Умение понимать и принимать собственные эмоции.</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Способность к эмпатии и сочувствию.</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Умение создавать благоприятную эмоциональную атмосферу в семье.</a:t>
          </a:r>
        </a:p>
        <a:p>
          <a:pPr>
            <a:spcAft>
              <a:spcPts val="0"/>
            </a:spcAft>
            <a:buFont typeface="Arial" panose="020B0604020202020204" pitchFamily="34" charset="0"/>
            <a:buNone/>
          </a:pPr>
          <a:r>
            <a:rPr lang="ru-RU" sz="1600" b="0" i="0" dirty="0">
              <a:solidFill>
                <a:srgbClr val="E7E6E6">
                  <a:lumMod val="10000"/>
                </a:srgbClr>
              </a:solidFill>
              <a:latin typeface="Calibri" panose="020F0502020204030204"/>
              <a:ea typeface="+mn-ea"/>
              <a:cs typeface="+mn-cs"/>
            </a:rPr>
            <a:t>- Умение адекватно реагировать на эмоциональные проявления </a:t>
          </a:r>
          <a:r>
            <a:rPr lang="ru-RU" sz="1500" b="0" i="0" dirty="0">
              <a:solidFill>
                <a:srgbClr val="E7E6E6">
                  <a:lumMod val="10000"/>
                </a:srgbClr>
              </a:solidFill>
              <a:latin typeface="Calibri" panose="020F0502020204030204"/>
              <a:ea typeface="+mn-ea"/>
              <a:cs typeface="+mn-cs"/>
            </a:rPr>
            <a:t>ребенка.</a:t>
          </a:r>
          <a:endParaRPr lang="ru-RU" sz="1500" dirty="0">
            <a:solidFill>
              <a:srgbClr val="E7E6E6">
                <a:lumMod val="10000"/>
              </a:srgbClr>
            </a:solidFill>
            <a:latin typeface="Calibri" panose="020F0502020204030204"/>
            <a:ea typeface="+mn-ea"/>
            <a:cs typeface="+mn-cs"/>
          </a:endParaRPr>
        </a:p>
      </dgm:t>
    </dgm:pt>
    <dgm:pt modelId="{33071737-8211-426F-8B45-217261BBC95A}" type="parTrans" cxnId="{805684D2-F36B-4ABA-AA3A-39659CDC6A54}">
      <dgm:prSet/>
      <dgm:spPr/>
      <dgm:t>
        <a:bodyPr/>
        <a:lstStyle/>
        <a:p>
          <a:endParaRPr lang="ru-RU"/>
        </a:p>
      </dgm:t>
    </dgm:pt>
    <dgm:pt modelId="{7327335C-6C95-41DA-9AA6-87B3935B5E27}" type="sibTrans" cxnId="{805684D2-F36B-4ABA-AA3A-39659CDC6A54}">
      <dgm:prSet/>
      <dgm:spPr/>
      <dgm:t>
        <a:bodyPr/>
        <a:lstStyle/>
        <a:p>
          <a:endParaRPr lang="ru-RU"/>
        </a:p>
      </dgm:t>
    </dgm:pt>
    <dgm:pt modelId="{50795993-1F79-4256-913A-27F8052E189E}">
      <dgm:prSet phldrT="[Текст]" custT="1"/>
      <dgm:spPr>
        <a:xfrm>
          <a:off x="7831436" y="0"/>
          <a:ext cx="3829735" cy="6441621"/>
        </a:xfrm>
        <a:prstGeom prst="roundRect">
          <a:avLst>
            <a:gd name="adj" fmla="val 10000"/>
          </a:avLst>
        </a:prstGeom>
        <a:solidFill>
          <a:srgbClr val="FFC000">
            <a:lumMod val="75000"/>
            <a:alpha val="69000"/>
          </a:srgbClr>
        </a:solidFill>
        <a:ln w="12700" cap="flat" cmpd="sng" algn="ctr">
          <a:solidFill>
            <a:sysClr val="window" lastClr="FFFFFF">
              <a:hueOff val="0"/>
              <a:satOff val="0"/>
              <a:lumOff val="0"/>
              <a:alphaOff val="0"/>
            </a:sysClr>
          </a:solidFill>
          <a:prstDash val="solid"/>
          <a:miter lim="800000"/>
        </a:ln>
        <a:effectLst/>
      </dgm:spPr>
      <dgm:t>
        <a:bodyPr/>
        <a:lstStyle/>
        <a:p>
          <a:pPr>
            <a:spcAft>
              <a:spcPct val="35000"/>
            </a:spcAft>
            <a:buNone/>
          </a:pPr>
          <a:r>
            <a:rPr lang="ru-RU" sz="2400" b="1" dirty="0">
              <a:solidFill>
                <a:sysClr val="window" lastClr="FFFFFF"/>
              </a:solidFill>
              <a:latin typeface="Calibri" panose="020F0502020204030204"/>
              <a:ea typeface="+mn-ea"/>
              <a:cs typeface="+mn-cs"/>
            </a:rPr>
            <a:t>Поведенческий компонент</a:t>
          </a:r>
        </a:p>
        <a:p>
          <a:pPr>
            <a:spcAft>
              <a:spcPts val="0"/>
            </a:spcAft>
            <a:buNone/>
          </a:pPr>
          <a:r>
            <a:rPr lang="ru-RU" sz="1600" b="0" i="0" dirty="0">
              <a:solidFill>
                <a:sysClr val="windowText" lastClr="000000"/>
              </a:solidFill>
              <a:latin typeface="Calibri" panose="020F0502020204030204"/>
              <a:ea typeface="+mn-ea"/>
              <a:cs typeface="+mn-cs"/>
            </a:rPr>
            <a:t>Умение строить позитивные отношения с ребенком.</a:t>
          </a:r>
        </a:p>
        <a:p>
          <a:pPr>
            <a:spcAft>
              <a:spcPts val="0"/>
            </a:spcAft>
            <a:buFont typeface="Arial" panose="020B0604020202020204" pitchFamily="34" charset="0"/>
            <a:buNone/>
          </a:pPr>
          <a:r>
            <a:rPr lang="ru-RU" sz="1600" b="0" i="0" dirty="0">
              <a:solidFill>
                <a:sysClr val="windowText" lastClr="000000"/>
              </a:solidFill>
              <a:latin typeface="Calibri" panose="020F0502020204030204"/>
              <a:ea typeface="+mn-ea"/>
              <a:cs typeface="+mn-cs"/>
            </a:rPr>
            <a:t>Навыки эффективного общения с ребенком.</a:t>
          </a:r>
        </a:p>
        <a:p>
          <a:pPr>
            <a:spcAft>
              <a:spcPts val="0"/>
            </a:spcAft>
            <a:buFont typeface="Arial" panose="020B0604020202020204" pitchFamily="34" charset="0"/>
            <a:buNone/>
          </a:pPr>
          <a:r>
            <a:rPr lang="ru-RU" sz="1600" b="0" i="0" dirty="0">
              <a:solidFill>
                <a:sysClr val="windowText" lastClr="000000"/>
              </a:solidFill>
              <a:latin typeface="Calibri" panose="020F0502020204030204"/>
              <a:ea typeface="+mn-ea"/>
              <a:cs typeface="+mn-cs"/>
            </a:rPr>
            <a:t>Умение устанавливать и поддерживать границы.</a:t>
          </a:r>
        </a:p>
        <a:p>
          <a:pPr>
            <a:spcAft>
              <a:spcPts val="0"/>
            </a:spcAft>
            <a:buFont typeface="Arial" panose="020B0604020202020204" pitchFamily="34" charset="0"/>
            <a:buNone/>
          </a:pPr>
          <a:r>
            <a:rPr lang="ru-RU" sz="1600" b="0" i="0" dirty="0">
              <a:solidFill>
                <a:sysClr val="windowText" lastClr="000000"/>
              </a:solidFill>
              <a:latin typeface="Calibri" panose="020F0502020204030204"/>
              <a:ea typeface="+mn-ea"/>
              <a:cs typeface="+mn-cs"/>
            </a:rPr>
            <a:t>Способность к конструктивному решению проблем.</a:t>
          </a:r>
        </a:p>
        <a:p>
          <a:pPr>
            <a:spcAft>
              <a:spcPts val="0"/>
            </a:spcAft>
            <a:buFont typeface="Arial" panose="020B0604020202020204" pitchFamily="34" charset="0"/>
            <a:buNone/>
          </a:pPr>
          <a:r>
            <a:rPr lang="ru-RU" sz="1600" b="0" i="0" dirty="0">
              <a:solidFill>
                <a:sysClr val="windowText" lastClr="000000"/>
              </a:solidFill>
              <a:latin typeface="Calibri" panose="020F0502020204030204"/>
              <a:ea typeface="+mn-ea"/>
              <a:cs typeface="+mn-cs"/>
            </a:rPr>
            <a:t>Умение организовывать совместную деятельность с ребенком.</a:t>
          </a:r>
        </a:p>
        <a:p>
          <a:pPr>
            <a:spcAft>
              <a:spcPts val="0"/>
            </a:spcAft>
            <a:buFont typeface="Arial" panose="020B0604020202020204" pitchFamily="34" charset="0"/>
            <a:buNone/>
          </a:pPr>
          <a:r>
            <a:rPr lang="ru-RU" sz="1600" b="0" i="0" dirty="0">
              <a:solidFill>
                <a:sysClr val="windowText" lastClr="000000"/>
              </a:solidFill>
              <a:latin typeface="Calibri" panose="020F0502020204030204"/>
              <a:ea typeface="+mn-ea"/>
              <a:cs typeface="+mn-cs"/>
            </a:rPr>
            <a:t>Умение создавать условия для развития ребенка. </a:t>
          </a:r>
          <a:endParaRPr lang="ru-RU" sz="2400" b="1" dirty="0">
            <a:solidFill>
              <a:sysClr val="windowText" lastClr="000000"/>
            </a:solidFill>
            <a:latin typeface="Calibri" panose="020F0502020204030204"/>
            <a:ea typeface="+mn-ea"/>
            <a:cs typeface="+mn-cs"/>
          </a:endParaRPr>
        </a:p>
      </dgm:t>
    </dgm:pt>
    <dgm:pt modelId="{AD68C624-221F-4FB6-9DD9-79593C803D03}" type="parTrans" cxnId="{7469DFE5-96B7-4EBF-A32F-613467B40EA2}">
      <dgm:prSet/>
      <dgm:spPr/>
      <dgm:t>
        <a:bodyPr/>
        <a:lstStyle/>
        <a:p>
          <a:endParaRPr lang="ru-RU"/>
        </a:p>
      </dgm:t>
    </dgm:pt>
    <dgm:pt modelId="{EF94D6F1-7D57-4A78-AA87-48FF04767AF7}" type="sibTrans" cxnId="{7469DFE5-96B7-4EBF-A32F-613467B40EA2}">
      <dgm:prSet/>
      <dgm:spPr/>
      <dgm:t>
        <a:bodyPr/>
        <a:lstStyle/>
        <a:p>
          <a:endParaRPr lang="ru-RU"/>
        </a:p>
      </dgm:t>
    </dgm:pt>
    <dgm:pt modelId="{4BECD9BF-234C-4985-9DEB-5CAF80A1F5B6}" type="pres">
      <dgm:prSet presAssocID="{BD03D927-A6FD-4166-A3FF-8E3878A853B1}" presName="Name0" presStyleCnt="0">
        <dgm:presLayoutVars>
          <dgm:dir/>
          <dgm:resizeHandles val="exact"/>
        </dgm:presLayoutVars>
      </dgm:prSet>
      <dgm:spPr/>
    </dgm:pt>
    <dgm:pt modelId="{CEE428EE-F001-4F7E-9665-362C69C99A93}" type="pres">
      <dgm:prSet presAssocID="{BD03D927-A6FD-4166-A3FF-8E3878A853B1}" presName="fgShape" presStyleLbl="fgShp" presStyleIdx="0" presStyleCnt="1" custScaleX="107718" custScaleY="203550" custLinFactNeighborX="1099" custLinFactNeighborY="53551"/>
      <dgm:spPr>
        <a:xfrm>
          <a:off x="0" y="5960905"/>
          <a:ext cx="11618464" cy="480715"/>
        </a:xfrm>
        <a:prstGeom prst="leftRightArrow">
          <a:avLst/>
        </a:prstGeom>
        <a:solidFill>
          <a:srgbClr val="4472C4">
            <a:tint val="6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pt>
    <dgm:pt modelId="{ED2302D7-1F29-4AF4-86DA-E93D397B2152}" type="pres">
      <dgm:prSet presAssocID="{BD03D927-A6FD-4166-A3FF-8E3878A853B1}" presName="linComp" presStyleCnt="0"/>
      <dgm:spPr/>
    </dgm:pt>
    <dgm:pt modelId="{3C077BF8-4084-4DDD-8D9B-E6EF92EBEE42}" type="pres">
      <dgm:prSet presAssocID="{BCFAE175-E432-411E-9A30-8FCD556084EB}" presName="compNode" presStyleCnt="0"/>
      <dgm:spPr/>
    </dgm:pt>
    <dgm:pt modelId="{4793E56A-DAC6-4DBC-A135-E1B71D0F26CC}" type="pres">
      <dgm:prSet presAssocID="{BCFAE175-E432-411E-9A30-8FCD556084EB}" presName="bkgdShape" presStyleLbl="node1" presStyleIdx="0" presStyleCnt="3" custScaleY="82760" custLinFactNeighborX="-1122" custLinFactNeighborY="-13268"/>
      <dgm:spPr/>
    </dgm:pt>
    <dgm:pt modelId="{1EFDF93B-8486-498C-B597-DFEE9B069426}" type="pres">
      <dgm:prSet presAssocID="{BCFAE175-E432-411E-9A30-8FCD556084EB}" presName="nodeTx" presStyleLbl="node1" presStyleIdx="0" presStyleCnt="3">
        <dgm:presLayoutVars>
          <dgm:bulletEnabled val="1"/>
        </dgm:presLayoutVars>
      </dgm:prSet>
      <dgm:spPr/>
    </dgm:pt>
    <dgm:pt modelId="{3423582E-4F7A-465B-9F33-E71162FEB1E5}" type="pres">
      <dgm:prSet presAssocID="{BCFAE175-E432-411E-9A30-8FCD556084EB}" presName="invisiNode" presStyleLbl="node1" presStyleIdx="0" presStyleCnt="3"/>
      <dgm:spPr/>
    </dgm:pt>
    <dgm:pt modelId="{F77A7C51-65C6-4442-8ADC-2F849DBB65B2}" type="pres">
      <dgm:prSet presAssocID="{BCFAE175-E432-411E-9A30-8FCD556084EB}" presName="imagNode" presStyleLbl="fgImgPlace1" presStyleIdx="0" presStyleCnt="3" custScaleX="65347" custScaleY="61118" custLinFactNeighborX="-2141" custLinFactNeighborY="-46237"/>
      <dgm:spPr>
        <a:xfrm>
          <a:off x="1159318" y="125893"/>
          <a:ext cx="1401732" cy="1311017"/>
        </a:xfrm>
        <a:prstGeom prst="ellipse">
          <a:avLst/>
        </a:prstGeom>
        <a:blipFill rotWithShape="1">
          <a:blip xmlns:r="http://schemas.openxmlformats.org/officeDocument/2006/relationships" r:embed="rId1"/>
          <a:srcRect/>
          <a:stretch>
            <a:fillRect t="-17000" b="-17000"/>
          </a:stretch>
        </a:blipFill>
        <a:ln w="12700" cap="flat" cmpd="sng" algn="ctr">
          <a:solidFill>
            <a:sysClr val="window" lastClr="FFFFFF">
              <a:hueOff val="0"/>
              <a:satOff val="0"/>
              <a:lumOff val="0"/>
              <a:alphaOff val="0"/>
            </a:sysClr>
          </a:solidFill>
          <a:prstDash val="solid"/>
          <a:miter lim="800000"/>
        </a:ln>
        <a:effectLst/>
      </dgm:spPr>
    </dgm:pt>
    <dgm:pt modelId="{CA688814-E970-4892-8847-C0F32FB68633}" type="pres">
      <dgm:prSet presAssocID="{3C4C94C5-348A-4E64-A705-2DB00308EC79}" presName="sibTrans" presStyleLbl="sibTrans2D1" presStyleIdx="0" presStyleCnt="0"/>
      <dgm:spPr/>
    </dgm:pt>
    <dgm:pt modelId="{5944AA6B-A897-4152-B964-52DB6E584B27}" type="pres">
      <dgm:prSet presAssocID="{9B531E4A-546D-4EB1-A68A-AB9D769E1AD2}" presName="compNode" presStyleCnt="0"/>
      <dgm:spPr/>
    </dgm:pt>
    <dgm:pt modelId="{DFDBC751-93F4-4977-9EF4-9B06D10D7262}" type="pres">
      <dgm:prSet presAssocID="{9B531E4A-546D-4EB1-A68A-AB9D769E1AD2}" presName="bkgdShape" presStyleLbl="node1" presStyleIdx="1" presStyleCnt="3" custScaleX="100444" custScaleY="83062" custLinFactNeighborX="1522" custLinFactNeighborY="-12541"/>
      <dgm:spPr/>
    </dgm:pt>
    <dgm:pt modelId="{4718A20E-FE55-4B65-B8A4-F883BDB2A1A5}" type="pres">
      <dgm:prSet presAssocID="{9B531E4A-546D-4EB1-A68A-AB9D769E1AD2}" presName="nodeTx" presStyleLbl="node1" presStyleIdx="1" presStyleCnt="3">
        <dgm:presLayoutVars>
          <dgm:bulletEnabled val="1"/>
        </dgm:presLayoutVars>
      </dgm:prSet>
      <dgm:spPr/>
    </dgm:pt>
    <dgm:pt modelId="{3AF35B7D-0E27-46DA-9AC6-615564073652}" type="pres">
      <dgm:prSet presAssocID="{9B531E4A-546D-4EB1-A68A-AB9D769E1AD2}" presName="invisiNode" presStyleLbl="node1" presStyleIdx="1" presStyleCnt="3"/>
      <dgm:spPr/>
    </dgm:pt>
    <dgm:pt modelId="{ECDB3B91-70BB-405A-8EAF-B80A162ECA8B}" type="pres">
      <dgm:prSet presAssocID="{9B531E4A-546D-4EB1-A68A-AB9D769E1AD2}" presName="imagNode" presStyleLbl="fgImgPlace1" presStyleIdx="1" presStyleCnt="3" custScaleX="63942" custScaleY="60358" custLinFactNeighborX="1776" custLinFactNeighborY="-30449"/>
      <dgm:spPr>
        <a:xfrm>
          <a:off x="5214256" y="158520"/>
          <a:ext cx="1371594" cy="1294715"/>
        </a:xfrm>
        <a:prstGeom prst="ellipse">
          <a:avLst/>
        </a:prstGeom>
        <a:blipFill rotWithShape="1">
          <a:blip xmlns:r="http://schemas.openxmlformats.org/officeDocument/2006/relationships" r:embed="rId2"/>
          <a:srcRect/>
          <a:stretch>
            <a:fillRect l="-3000" r="-3000"/>
          </a:stretch>
        </a:blipFill>
        <a:ln w="12700" cap="flat" cmpd="sng" algn="ctr">
          <a:solidFill>
            <a:sysClr val="window" lastClr="FFFFFF">
              <a:hueOff val="0"/>
              <a:satOff val="0"/>
              <a:lumOff val="0"/>
              <a:alphaOff val="0"/>
            </a:sysClr>
          </a:solidFill>
          <a:prstDash val="solid"/>
          <a:miter lim="800000"/>
        </a:ln>
        <a:effectLst/>
      </dgm:spPr>
    </dgm:pt>
    <dgm:pt modelId="{8385A852-3876-4ED1-9FB8-110653F8C510}" type="pres">
      <dgm:prSet presAssocID="{7327335C-6C95-41DA-9AA6-87B3935B5E27}" presName="sibTrans" presStyleLbl="sibTrans2D1" presStyleIdx="0" presStyleCnt="0"/>
      <dgm:spPr/>
    </dgm:pt>
    <dgm:pt modelId="{61E1E952-AA40-4F3C-B076-D10DBE2D4C92}" type="pres">
      <dgm:prSet presAssocID="{50795993-1F79-4256-913A-27F8052E189E}" presName="compNode" presStyleCnt="0"/>
      <dgm:spPr/>
    </dgm:pt>
    <dgm:pt modelId="{8ECE4DF9-850B-40EC-AA2D-947E4C2E9B95}" type="pres">
      <dgm:prSet presAssocID="{50795993-1F79-4256-913A-27F8052E189E}" presName="bkgdShape" presStyleLbl="node1" presStyleIdx="2" presStyleCnt="3" custScaleY="84339" custLinFactNeighborX="3" custLinFactNeighborY="-11772"/>
      <dgm:spPr/>
    </dgm:pt>
    <dgm:pt modelId="{50725300-35EE-4E9E-9EDF-5C765D5A5CE6}" type="pres">
      <dgm:prSet presAssocID="{50795993-1F79-4256-913A-27F8052E189E}" presName="nodeTx" presStyleLbl="node1" presStyleIdx="2" presStyleCnt="3">
        <dgm:presLayoutVars>
          <dgm:bulletEnabled val="1"/>
        </dgm:presLayoutVars>
      </dgm:prSet>
      <dgm:spPr/>
    </dgm:pt>
    <dgm:pt modelId="{9E96C2F1-32EA-4175-A37B-EAB29125ECA2}" type="pres">
      <dgm:prSet presAssocID="{50795993-1F79-4256-913A-27F8052E189E}" presName="invisiNode" presStyleLbl="node1" presStyleIdx="2" presStyleCnt="3"/>
      <dgm:spPr/>
    </dgm:pt>
    <dgm:pt modelId="{A2DFDD1D-C6BE-427E-AB5D-1F15D0F04D95}" type="pres">
      <dgm:prSet presAssocID="{50795993-1F79-4256-913A-27F8052E189E}" presName="imagNode" presStyleLbl="fgImgPlace1" presStyleIdx="2" presStyleCnt="3" custScaleX="60256" custScaleY="57314" custLinFactNeighborX="4948" custLinFactNeighborY="-31971"/>
      <dgm:spPr>
        <a:xfrm>
          <a:off x="9266458" y="158520"/>
          <a:ext cx="1292527" cy="1229419"/>
        </a:xfrm>
        <a:prstGeom prst="ellipse">
          <a:avLst/>
        </a:prstGeom>
        <a:blipFill rotWithShape="1">
          <a:blip xmlns:r="http://schemas.openxmlformats.org/officeDocument/2006/relationships" r:embed="rId3"/>
          <a:srcRect/>
          <a:stretch>
            <a:fillRect t="-3000" b="-3000"/>
          </a:stretch>
        </a:blipFill>
        <a:ln w="12700" cap="flat" cmpd="sng" algn="ctr">
          <a:solidFill>
            <a:sysClr val="window" lastClr="FFFFFF">
              <a:hueOff val="0"/>
              <a:satOff val="0"/>
              <a:lumOff val="0"/>
              <a:alphaOff val="0"/>
            </a:sysClr>
          </a:solidFill>
          <a:prstDash val="solid"/>
          <a:miter lim="800000"/>
        </a:ln>
        <a:effectLst/>
      </dgm:spPr>
    </dgm:pt>
  </dgm:ptLst>
  <dgm:cxnLst>
    <dgm:cxn modelId="{08E79A3B-EBCE-4727-8315-D22E38341E6F}" type="presOf" srcId="{9B531E4A-546D-4EB1-A68A-AB9D769E1AD2}" destId="{4718A20E-FE55-4B65-B8A4-F883BDB2A1A5}" srcOrd="1" destOrd="0" presId="urn:microsoft.com/office/officeart/2005/8/layout/hList7"/>
    <dgm:cxn modelId="{43E9EC6C-7A53-4048-8956-2D1623A7AB7B}" type="presOf" srcId="{BCFAE175-E432-411E-9A30-8FCD556084EB}" destId="{4793E56A-DAC6-4DBC-A135-E1B71D0F26CC}" srcOrd="0" destOrd="0" presId="urn:microsoft.com/office/officeart/2005/8/layout/hList7"/>
    <dgm:cxn modelId="{A99A50A2-1220-4BEE-B0CA-8030A7B12857}" type="presOf" srcId="{50795993-1F79-4256-913A-27F8052E189E}" destId="{8ECE4DF9-850B-40EC-AA2D-947E4C2E9B95}" srcOrd="0" destOrd="0" presId="urn:microsoft.com/office/officeart/2005/8/layout/hList7"/>
    <dgm:cxn modelId="{3CE175AC-6EB2-4E27-BF53-71C3B609E0A6}" type="presOf" srcId="{BD03D927-A6FD-4166-A3FF-8E3878A853B1}" destId="{4BECD9BF-234C-4985-9DEB-5CAF80A1F5B6}" srcOrd="0" destOrd="0" presId="urn:microsoft.com/office/officeart/2005/8/layout/hList7"/>
    <dgm:cxn modelId="{D29083B7-12C1-446B-930A-9C3463A22432}" type="presOf" srcId="{50795993-1F79-4256-913A-27F8052E189E}" destId="{50725300-35EE-4E9E-9EDF-5C765D5A5CE6}" srcOrd="1" destOrd="0" presId="urn:microsoft.com/office/officeart/2005/8/layout/hList7"/>
    <dgm:cxn modelId="{805684D2-F36B-4ABA-AA3A-39659CDC6A54}" srcId="{BD03D927-A6FD-4166-A3FF-8E3878A853B1}" destId="{9B531E4A-546D-4EB1-A68A-AB9D769E1AD2}" srcOrd="1" destOrd="0" parTransId="{33071737-8211-426F-8B45-217261BBC95A}" sibTransId="{7327335C-6C95-41DA-9AA6-87B3935B5E27}"/>
    <dgm:cxn modelId="{AEE3E2D5-3A4A-44D7-9717-BC36782D4819}" type="presOf" srcId="{3C4C94C5-348A-4E64-A705-2DB00308EC79}" destId="{CA688814-E970-4892-8847-C0F32FB68633}" srcOrd="0" destOrd="0" presId="urn:microsoft.com/office/officeart/2005/8/layout/hList7"/>
    <dgm:cxn modelId="{970A87DB-286A-4D19-8686-F6E899C2CDCF}" type="presOf" srcId="{9B531E4A-546D-4EB1-A68A-AB9D769E1AD2}" destId="{DFDBC751-93F4-4977-9EF4-9B06D10D7262}" srcOrd="0" destOrd="0" presId="urn:microsoft.com/office/officeart/2005/8/layout/hList7"/>
    <dgm:cxn modelId="{7469DFE5-96B7-4EBF-A32F-613467B40EA2}" srcId="{BD03D927-A6FD-4166-A3FF-8E3878A853B1}" destId="{50795993-1F79-4256-913A-27F8052E189E}" srcOrd="2" destOrd="0" parTransId="{AD68C624-221F-4FB6-9DD9-79593C803D03}" sibTransId="{EF94D6F1-7D57-4A78-AA87-48FF04767AF7}"/>
    <dgm:cxn modelId="{9DB51EED-8033-4883-B73C-AC79F03414CC}" srcId="{BD03D927-A6FD-4166-A3FF-8E3878A853B1}" destId="{BCFAE175-E432-411E-9A30-8FCD556084EB}" srcOrd="0" destOrd="0" parTransId="{09865B52-6920-42C2-A7D0-41A21D436DF2}" sibTransId="{3C4C94C5-348A-4E64-A705-2DB00308EC79}"/>
    <dgm:cxn modelId="{3CA960F0-2A2D-49E2-93D8-026E437A165D}" type="presOf" srcId="{BCFAE175-E432-411E-9A30-8FCD556084EB}" destId="{1EFDF93B-8486-498C-B597-DFEE9B069426}" srcOrd="1" destOrd="0" presId="urn:microsoft.com/office/officeart/2005/8/layout/hList7"/>
    <dgm:cxn modelId="{4B9D44F7-A280-4102-8500-F970BD7D1EC9}" type="presOf" srcId="{7327335C-6C95-41DA-9AA6-87B3935B5E27}" destId="{8385A852-3876-4ED1-9FB8-110653F8C510}" srcOrd="0" destOrd="0" presId="urn:microsoft.com/office/officeart/2005/8/layout/hList7"/>
    <dgm:cxn modelId="{2B52FD87-51D5-4862-9837-3A741451FC00}" type="presParOf" srcId="{4BECD9BF-234C-4985-9DEB-5CAF80A1F5B6}" destId="{CEE428EE-F001-4F7E-9665-362C69C99A93}" srcOrd="0" destOrd="0" presId="urn:microsoft.com/office/officeart/2005/8/layout/hList7"/>
    <dgm:cxn modelId="{5F86F969-CBA5-464F-AD52-4C67330040EA}" type="presParOf" srcId="{4BECD9BF-234C-4985-9DEB-5CAF80A1F5B6}" destId="{ED2302D7-1F29-4AF4-86DA-E93D397B2152}" srcOrd="1" destOrd="0" presId="urn:microsoft.com/office/officeart/2005/8/layout/hList7"/>
    <dgm:cxn modelId="{EEC763FC-48D4-4E2B-9A38-2026692AB06C}" type="presParOf" srcId="{ED2302D7-1F29-4AF4-86DA-E93D397B2152}" destId="{3C077BF8-4084-4DDD-8D9B-E6EF92EBEE42}" srcOrd="0" destOrd="0" presId="urn:microsoft.com/office/officeart/2005/8/layout/hList7"/>
    <dgm:cxn modelId="{C62E5D37-1DAA-4A7C-A39B-89AF7A161694}" type="presParOf" srcId="{3C077BF8-4084-4DDD-8D9B-E6EF92EBEE42}" destId="{4793E56A-DAC6-4DBC-A135-E1B71D0F26CC}" srcOrd="0" destOrd="0" presId="urn:microsoft.com/office/officeart/2005/8/layout/hList7"/>
    <dgm:cxn modelId="{61A3F943-E1E7-47EC-8A92-B7018DA419EB}" type="presParOf" srcId="{3C077BF8-4084-4DDD-8D9B-E6EF92EBEE42}" destId="{1EFDF93B-8486-498C-B597-DFEE9B069426}" srcOrd="1" destOrd="0" presId="urn:microsoft.com/office/officeart/2005/8/layout/hList7"/>
    <dgm:cxn modelId="{C0FBAA8E-EEA1-4AFE-98A8-E59AB0AA9045}" type="presParOf" srcId="{3C077BF8-4084-4DDD-8D9B-E6EF92EBEE42}" destId="{3423582E-4F7A-465B-9F33-E71162FEB1E5}" srcOrd="2" destOrd="0" presId="urn:microsoft.com/office/officeart/2005/8/layout/hList7"/>
    <dgm:cxn modelId="{11631B3B-2D89-4D00-A579-0D5514617081}" type="presParOf" srcId="{3C077BF8-4084-4DDD-8D9B-E6EF92EBEE42}" destId="{F77A7C51-65C6-4442-8ADC-2F849DBB65B2}" srcOrd="3" destOrd="0" presId="urn:microsoft.com/office/officeart/2005/8/layout/hList7"/>
    <dgm:cxn modelId="{4F34670D-BFD3-43E2-A13D-FA3BAFDDE3C0}" type="presParOf" srcId="{ED2302D7-1F29-4AF4-86DA-E93D397B2152}" destId="{CA688814-E970-4892-8847-C0F32FB68633}" srcOrd="1" destOrd="0" presId="urn:microsoft.com/office/officeart/2005/8/layout/hList7"/>
    <dgm:cxn modelId="{F13537FD-BF5B-4C50-9D86-27E102426B72}" type="presParOf" srcId="{ED2302D7-1F29-4AF4-86DA-E93D397B2152}" destId="{5944AA6B-A897-4152-B964-52DB6E584B27}" srcOrd="2" destOrd="0" presId="urn:microsoft.com/office/officeart/2005/8/layout/hList7"/>
    <dgm:cxn modelId="{B324C6A1-06AB-4BBA-9711-11A65FDEC4F4}" type="presParOf" srcId="{5944AA6B-A897-4152-B964-52DB6E584B27}" destId="{DFDBC751-93F4-4977-9EF4-9B06D10D7262}" srcOrd="0" destOrd="0" presId="urn:microsoft.com/office/officeart/2005/8/layout/hList7"/>
    <dgm:cxn modelId="{DC4F62E6-FACF-41CC-827F-0B5B3EA459CC}" type="presParOf" srcId="{5944AA6B-A897-4152-B964-52DB6E584B27}" destId="{4718A20E-FE55-4B65-B8A4-F883BDB2A1A5}" srcOrd="1" destOrd="0" presId="urn:microsoft.com/office/officeart/2005/8/layout/hList7"/>
    <dgm:cxn modelId="{55475527-A785-4FBD-B922-93C046A1FF82}" type="presParOf" srcId="{5944AA6B-A897-4152-B964-52DB6E584B27}" destId="{3AF35B7D-0E27-46DA-9AC6-615564073652}" srcOrd="2" destOrd="0" presId="urn:microsoft.com/office/officeart/2005/8/layout/hList7"/>
    <dgm:cxn modelId="{861CB87E-C62E-4548-8CBF-98B5F2428105}" type="presParOf" srcId="{5944AA6B-A897-4152-B964-52DB6E584B27}" destId="{ECDB3B91-70BB-405A-8EAF-B80A162ECA8B}" srcOrd="3" destOrd="0" presId="urn:microsoft.com/office/officeart/2005/8/layout/hList7"/>
    <dgm:cxn modelId="{C51A80B3-6F52-4057-902F-DFFE48AB010A}" type="presParOf" srcId="{ED2302D7-1F29-4AF4-86DA-E93D397B2152}" destId="{8385A852-3876-4ED1-9FB8-110653F8C510}" srcOrd="3" destOrd="0" presId="urn:microsoft.com/office/officeart/2005/8/layout/hList7"/>
    <dgm:cxn modelId="{1C8B8A61-1292-483A-9A17-A36FC04732F7}" type="presParOf" srcId="{ED2302D7-1F29-4AF4-86DA-E93D397B2152}" destId="{61E1E952-AA40-4F3C-B076-D10DBE2D4C92}" srcOrd="4" destOrd="0" presId="urn:microsoft.com/office/officeart/2005/8/layout/hList7"/>
    <dgm:cxn modelId="{43032874-A4EE-4FF1-9A7B-4D941BFFCCF1}" type="presParOf" srcId="{61E1E952-AA40-4F3C-B076-D10DBE2D4C92}" destId="{8ECE4DF9-850B-40EC-AA2D-947E4C2E9B95}" srcOrd="0" destOrd="0" presId="urn:microsoft.com/office/officeart/2005/8/layout/hList7"/>
    <dgm:cxn modelId="{027DB20E-7C41-41ED-83E1-487C048DCA25}" type="presParOf" srcId="{61E1E952-AA40-4F3C-B076-D10DBE2D4C92}" destId="{50725300-35EE-4E9E-9EDF-5C765D5A5CE6}" srcOrd="1" destOrd="0" presId="urn:microsoft.com/office/officeart/2005/8/layout/hList7"/>
    <dgm:cxn modelId="{858A12BB-3B64-477E-B8F8-0934EF9CDA7A}" type="presParOf" srcId="{61E1E952-AA40-4F3C-B076-D10DBE2D4C92}" destId="{9E96C2F1-32EA-4175-A37B-EAB29125ECA2}" srcOrd="2" destOrd="0" presId="urn:microsoft.com/office/officeart/2005/8/layout/hList7"/>
    <dgm:cxn modelId="{E17F2C31-4A88-4875-B237-DFA10615007B}" type="presParOf" srcId="{61E1E952-AA40-4F3C-B076-D10DBE2D4C92}" destId="{A2DFDD1D-C6BE-427E-AB5D-1F15D0F04D95}"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0D34901-BCB0-43C1-8A5C-56778549518E}" type="doc">
      <dgm:prSet loTypeId="urn:microsoft.com/office/officeart/2005/8/layout/cycle5" loCatId="cycle" qsTypeId="urn:microsoft.com/office/officeart/2005/8/quickstyle/simple1" qsCatId="simple" csTypeId="urn:microsoft.com/office/officeart/2005/8/colors/accent1_2" csCatId="accent1" phldr="1"/>
      <dgm:spPr/>
      <dgm:t>
        <a:bodyPr/>
        <a:lstStyle/>
        <a:p>
          <a:endParaRPr lang="ru-RU"/>
        </a:p>
      </dgm:t>
    </dgm:pt>
    <dgm:pt modelId="{FE0EC2DA-8CE2-4983-AEA3-BD4ADC9656F8}">
      <dgm:prSet phldrT="[Текст]" custT="1"/>
      <dgm:spPr/>
      <dgm:t>
        <a:bodyPr/>
        <a:lstStyle/>
        <a:p>
          <a:r>
            <a:rPr lang="ru-RU" sz="1400" b="1" dirty="0">
              <a:solidFill>
                <a:srgbClr val="002060"/>
              </a:solidFill>
            </a:rPr>
            <a:t>Информационная</a:t>
          </a:r>
        </a:p>
      </dgm:t>
    </dgm:pt>
    <dgm:pt modelId="{DBE9A4C3-25B5-429A-943D-B3A394B05269}" type="parTrans" cxnId="{AF6F5F59-DDB6-4C9F-ABC3-0A4A6ED3EF3C}">
      <dgm:prSet/>
      <dgm:spPr/>
      <dgm:t>
        <a:bodyPr/>
        <a:lstStyle/>
        <a:p>
          <a:endParaRPr lang="ru-RU"/>
        </a:p>
      </dgm:t>
    </dgm:pt>
    <dgm:pt modelId="{2B62F9FF-ABD7-465D-8DE2-A1B207B0BE43}" type="sibTrans" cxnId="{AF6F5F59-DDB6-4C9F-ABC3-0A4A6ED3EF3C}">
      <dgm:prSet/>
      <dgm:spPr/>
      <dgm:t>
        <a:bodyPr/>
        <a:lstStyle/>
        <a:p>
          <a:endParaRPr lang="ru-RU"/>
        </a:p>
      </dgm:t>
    </dgm:pt>
    <dgm:pt modelId="{1B739735-5DFC-4FF1-8E29-B3C6529DC81A}">
      <dgm:prSet phldrT="[Текст]" custT="1"/>
      <dgm:spPr>
        <a:solidFill>
          <a:schemeClr val="accent2">
            <a:lumMod val="60000"/>
            <a:lumOff val="40000"/>
          </a:schemeClr>
        </a:solidFill>
      </dgm:spPr>
      <dgm:t>
        <a:bodyPr/>
        <a:lstStyle/>
        <a:p>
          <a:r>
            <a:rPr lang="ru-RU" sz="1400" b="1" dirty="0">
              <a:solidFill>
                <a:srgbClr val="002060"/>
              </a:solidFill>
            </a:rPr>
            <a:t>Мотивационная</a:t>
          </a:r>
          <a:r>
            <a:rPr lang="ru-RU" sz="1200" dirty="0">
              <a:solidFill>
                <a:srgbClr val="002060"/>
              </a:solidFill>
            </a:rPr>
            <a:t> </a:t>
          </a:r>
        </a:p>
      </dgm:t>
    </dgm:pt>
    <dgm:pt modelId="{53009AC2-185F-4031-A1CF-77F2D0339988}" type="parTrans" cxnId="{FA0D25CF-E44B-403D-8392-7D5D46170FB2}">
      <dgm:prSet/>
      <dgm:spPr/>
      <dgm:t>
        <a:bodyPr/>
        <a:lstStyle/>
        <a:p>
          <a:endParaRPr lang="ru-RU"/>
        </a:p>
      </dgm:t>
    </dgm:pt>
    <dgm:pt modelId="{AC5A4D0F-DC63-4F1A-BB44-B1C2D91111D0}" type="sibTrans" cxnId="{FA0D25CF-E44B-403D-8392-7D5D46170FB2}">
      <dgm:prSet/>
      <dgm:spPr/>
      <dgm:t>
        <a:bodyPr/>
        <a:lstStyle/>
        <a:p>
          <a:endParaRPr lang="ru-RU"/>
        </a:p>
      </dgm:t>
    </dgm:pt>
    <dgm:pt modelId="{CA582017-EB9B-4862-9EBE-C314D845C35F}">
      <dgm:prSet phldrT="[Текст]" custT="1"/>
      <dgm:spPr>
        <a:solidFill>
          <a:schemeClr val="accent5">
            <a:lumMod val="60000"/>
            <a:lumOff val="40000"/>
          </a:schemeClr>
        </a:solidFill>
      </dgm:spPr>
      <dgm:t>
        <a:bodyPr/>
        <a:lstStyle/>
        <a:p>
          <a:r>
            <a:rPr lang="ru-RU" sz="1400" b="1" dirty="0">
              <a:solidFill>
                <a:srgbClr val="002060"/>
              </a:solidFill>
            </a:rPr>
            <a:t>Рефлексивная</a:t>
          </a:r>
        </a:p>
        <a:p>
          <a:r>
            <a:rPr lang="ru-RU" sz="1400" b="1" dirty="0">
              <a:solidFill>
                <a:srgbClr val="002060"/>
              </a:solidFill>
            </a:rPr>
            <a:t>(аналитическая)</a:t>
          </a:r>
        </a:p>
      </dgm:t>
    </dgm:pt>
    <dgm:pt modelId="{E9F4AD46-8D66-4E47-B012-5977E9783E55}" type="parTrans" cxnId="{D4DE99C9-D485-4003-AE78-F0D2999D5D21}">
      <dgm:prSet/>
      <dgm:spPr/>
      <dgm:t>
        <a:bodyPr/>
        <a:lstStyle/>
        <a:p>
          <a:endParaRPr lang="ru-RU"/>
        </a:p>
      </dgm:t>
    </dgm:pt>
    <dgm:pt modelId="{BC9EEC00-4FF8-4B6B-B90F-489873E3FBB0}" type="sibTrans" cxnId="{D4DE99C9-D485-4003-AE78-F0D2999D5D21}">
      <dgm:prSet/>
      <dgm:spPr/>
      <dgm:t>
        <a:bodyPr/>
        <a:lstStyle/>
        <a:p>
          <a:endParaRPr lang="ru-RU"/>
        </a:p>
      </dgm:t>
    </dgm:pt>
    <dgm:pt modelId="{A72FCFC4-6191-4209-A070-82988D40390A}">
      <dgm:prSet phldrT="[Текст]" custT="1"/>
      <dgm:spPr>
        <a:solidFill>
          <a:srgbClr val="92D050"/>
        </a:solidFill>
      </dgm:spPr>
      <dgm:t>
        <a:bodyPr/>
        <a:lstStyle/>
        <a:p>
          <a:r>
            <a:rPr lang="ru-RU" sz="1400" b="1" dirty="0">
              <a:solidFill>
                <a:srgbClr val="002060"/>
              </a:solidFill>
            </a:rPr>
            <a:t>Коммуникативная</a:t>
          </a:r>
        </a:p>
      </dgm:t>
    </dgm:pt>
    <dgm:pt modelId="{E6B171C1-F267-4BAF-97A5-D069C216E036}" type="parTrans" cxnId="{6B326488-067F-4FDB-AB10-5207D3A9F3D9}">
      <dgm:prSet/>
      <dgm:spPr/>
      <dgm:t>
        <a:bodyPr/>
        <a:lstStyle/>
        <a:p>
          <a:endParaRPr lang="ru-RU"/>
        </a:p>
      </dgm:t>
    </dgm:pt>
    <dgm:pt modelId="{243EACDD-114B-494F-B4B4-1F97916E9CBB}" type="sibTrans" cxnId="{6B326488-067F-4FDB-AB10-5207D3A9F3D9}">
      <dgm:prSet/>
      <dgm:spPr/>
      <dgm:t>
        <a:bodyPr/>
        <a:lstStyle/>
        <a:p>
          <a:endParaRPr lang="ru-RU"/>
        </a:p>
      </dgm:t>
    </dgm:pt>
    <dgm:pt modelId="{C6C35B5F-150D-428D-9D70-6C5DEE8A7B90}">
      <dgm:prSet phldrT="[Текст]" custT="1"/>
      <dgm:spPr>
        <a:solidFill>
          <a:schemeClr val="accent4">
            <a:lumMod val="40000"/>
            <a:lumOff val="60000"/>
          </a:schemeClr>
        </a:solidFill>
      </dgm:spPr>
      <dgm:t>
        <a:bodyPr/>
        <a:lstStyle/>
        <a:p>
          <a:r>
            <a:rPr lang="ru-RU" sz="1400" b="1" dirty="0">
              <a:solidFill>
                <a:srgbClr val="002060"/>
              </a:solidFill>
            </a:rPr>
            <a:t>Технологическая (процессуальная)</a:t>
          </a:r>
        </a:p>
      </dgm:t>
    </dgm:pt>
    <dgm:pt modelId="{4F739D0A-1602-4DCB-A319-3A0270A35A6F}" type="parTrans" cxnId="{9A9E1FA9-E42F-4478-A870-FBF4863E75D6}">
      <dgm:prSet/>
      <dgm:spPr/>
      <dgm:t>
        <a:bodyPr/>
        <a:lstStyle/>
        <a:p>
          <a:endParaRPr lang="ru-RU"/>
        </a:p>
      </dgm:t>
    </dgm:pt>
    <dgm:pt modelId="{9D6284E2-E57F-4CAF-87A4-EEC406F6DED4}" type="sibTrans" cxnId="{9A9E1FA9-E42F-4478-A870-FBF4863E75D6}">
      <dgm:prSet/>
      <dgm:spPr/>
      <dgm:t>
        <a:bodyPr/>
        <a:lstStyle/>
        <a:p>
          <a:endParaRPr lang="ru-RU"/>
        </a:p>
      </dgm:t>
    </dgm:pt>
    <dgm:pt modelId="{6AE60A5A-2039-4A1D-BDA1-4F0A0D2C06D0}" type="pres">
      <dgm:prSet presAssocID="{C0D34901-BCB0-43C1-8A5C-56778549518E}" presName="cycle" presStyleCnt="0">
        <dgm:presLayoutVars>
          <dgm:dir/>
          <dgm:resizeHandles val="exact"/>
        </dgm:presLayoutVars>
      </dgm:prSet>
      <dgm:spPr/>
    </dgm:pt>
    <dgm:pt modelId="{0358DAB2-0C44-4038-A516-54CBD932E093}" type="pres">
      <dgm:prSet presAssocID="{FE0EC2DA-8CE2-4983-AEA3-BD4ADC9656F8}" presName="node" presStyleLbl="node1" presStyleIdx="0" presStyleCnt="5" custScaleX="134087">
        <dgm:presLayoutVars>
          <dgm:bulletEnabled val="1"/>
        </dgm:presLayoutVars>
      </dgm:prSet>
      <dgm:spPr/>
    </dgm:pt>
    <dgm:pt modelId="{E2586DC1-E36B-431D-B99A-F224AB4AB718}" type="pres">
      <dgm:prSet presAssocID="{FE0EC2DA-8CE2-4983-AEA3-BD4ADC9656F8}" presName="spNode" presStyleCnt="0"/>
      <dgm:spPr/>
    </dgm:pt>
    <dgm:pt modelId="{194C4E3C-F761-4BA4-979B-8658CD6E1234}" type="pres">
      <dgm:prSet presAssocID="{2B62F9FF-ABD7-465D-8DE2-A1B207B0BE43}" presName="sibTrans" presStyleLbl="sibTrans1D1" presStyleIdx="0" presStyleCnt="5"/>
      <dgm:spPr/>
    </dgm:pt>
    <dgm:pt modelId="{D8C217C0-0D7A-4C00-91F1-F9C67D9DDFB0}" type="pres">
      <dgm:prSet presAssocID="{1B739735-5DFC-4FF1-8E29-B3C6529DC81A}" presName="node" presStyleLbl="node1" presStyleIdx="1" presStyleCnt="5" custScaleX="136933">
        <dgm:presLayoutVars>
          <dgm:bulletEnabled val="1"/>
        </dgm:presLayoutVars>
      </dgm:prSet>
      <dgm:spPr/>
    </dgm:pt>
    <dgm:pt modelId="{61780E5B-C709-4EFE-9116-387B98225DD6}" type="pres">
      <dgm:prSet presAssocID="{1B739735-5DFC-4FF1-8E29-B3C6529DC81A}" presName="spNode" presStyleCnt="0"/>
      <dgm:spPr/>
    </dgm:pt>
    <dgm:pt modelId="{202A1FC3-6191-4FB4-82E8-02E89703E041}" type="pres">
      <dgm:prSet presAssocID="{AC5A4D0F-DC63-4F1A-BB44-B1C2D91111D0}" presName="sibTrans" presStyleLbl="sibTrans1D1" presStyleIdx="1" presStyleCnt="5"/>
      <dgm:spPr/>
    </dgm:pt>
    <dgm:pt modelId="{33DC3BE7-4F39-4FBC-AFAF-6998F5F694ED}" type="pres">
      <dgm:prSet presAssocID="{CA582017-EB9B-4862-9EBE-C314D845C35F}" presName="node" presStyleLbl="node1" presStyleIdx="2" presStyleCnt="5" custScaleX="140878">
        <dgm:presLayoutVars>
          <dgm:bulletEnabled val="1"/>
        </dgm:presLayoutVars>
      </dgm:prSet>
      <dgm:spPr/>
    </dgm:pt>
    <dgm:pt modelId="{E5F45F5F-BC18-44F6-BF33-649A27234D52}" type="pres">
      <dgm:prSet presAssocID="{CA582017-EB9B-4862-9EBE-C314D845C35F}" presName="spNode" presStyleCnt="0"/>
      <dgm:spPr/>
    </dgm:pt>
    <dgm:pt modelId="{37F3A1CC-49F8-419A-AD91-13C621BCE6A7}" type="pres">
      <dgm:prSet presAssocID="{BC9EEC00-4FF8-4B6B-B90F-489873E3FBB0}" presName="sibTrans" presStyleLbl="sibTrans1D1" presStyleIdx="2" presStyleCnt="5"/>
      <dgm:spPr/>
    </dgm:pt>
    <dgm:pt modelId="{7D7F7A31-B1C3-4875-AA63-6E0216BAE091}" type="pres">
      <dgm:prSet presAssocID="{A72FCFC4-6191-4209-A070-82988D40390A}" presName="node" presStyleLbl="node1" presStyleIdx="3" presStyleCnt="5" custScaleX="146491">
        <dgm:presLayoutVars>
          <dgm:bulletEnabled val="1"/>
        </dgm:presLayoutVars>
      </dgm:prSet>
      <dgm:spPr/>
    </dgm:pt>
    <dgm:pt modelId="{9CF1FEB6-A7FD-4578-9583-D05BEA9851D6}" type="pres">
      <dgm:prSet presAssocID="{A72FCFC4-6191-4209-A070-82988D40390A}" presName="spNode" presStyleCnt="0"/>
      <dgm:spPr/>
    </dgm:pt>
    <dgm:pt modelId="{D1AD8EB7-E8E0-4075-9780-DA68AAF34DBB}" type="pres">
      <dgm:prSet presAssocID="{243EACDD-114B-494F-B4B4-1F97916E9CBB}" presName="sibTrans" presStyleLbl="sibTrans1D1" presStyleIdx="3" presStyleCnt="5"/>
      <dgm:spPr/>
    </dgm:pt>
    <dgm:pt modelId="{989B79DE-4DB6-4FBD-9450-4F21A07AA7F5}" type="pres">
      <dgm:prSet presAssocID="{C6C35B5F-150D-428D-9D70-6C5DEE8A7B90}" presName="node" presStyleLbl="node1" presStyleIdx="4" presStyleCnt="5" custScaleX="143567">
        <dgm:presLayoutVars>
          <dgm:bulletEnabled val="1"/>
        </dgm:presLayoutVars>
      </dgm:prSet>
      <dgm:spPr/>
    </dgm:pt>
    <dgm:pt modelId="{E6B615E6-001A-4141-AE01-71A2EF8FED62}" type="pres">
      <dgm:prSet presAssocID="{C6C35B5F-150D-428D-9D70-6C5DEE8A7B90}" presName="spNode" presStyleCnt="0"/>
      <dgm:spPr/>
    </dgm:pt>
    <dgm:pt modelId="{8ABC0A42-E285-486B-9949-C7578F4CD2D6}" type="pres">
      <dgm:prSet presAssocID="{9D6284E2-E57F-4CAF-87A4-EEC406F6DED4}" presName="sibTrans" presStyleLbl="sibTrans1D1" presStyleIdx="4" presStyleCnt="5"/>
      <dgm:spPr/>
    </dgm:pt>
  </dgm:ptLst>
  <dgm:cxnLst>
    <dgm:cxn modelId="{2D748628-3C71-4F78-AE81-279D5E8577F2}" type="presOf" srcId="{CA582017-EB9B-4862-9EBE-C314D845C35F}" destId="{33DC3BE7-4F39-4FBC-AFAF-6998F5F694ED}" srcOrd="0" destOrd="0" presId="urn:microsoft.com/office/officeart/2005/8/layout/cycle5"/>
    <dgm:cxn modelId="{6DEC4C2B-B466-4D3A-A0E4-4D7862A3FEF5}" type="presOf" srcId="{FE0EC2DA-8CE2-4983-AEA3-BD4ADC9656F8}" destId="{0358DAB2-0C44-4038-A516-54CBD932E093}" srcOrd="0" destOrd="0" presId="urn:microsoft.com/office/officeart/2005/8/layout/cycle5"/>
    <dgm:cxn modelId="{5F11375E-0F65-400C-967F-E6E239166898}" type="presOf" srcId="{243EACDD-114B-494F-B4B4-1F97916E9CBB}" destId="{D1AD8EB7-E8E0-4075-9780-DA68AAF34DBB}" srcOrd="0" destOrd="0" presId="urn:microsoft.com/office/officeart/2005/8/layout/cycle5"/>
    <dgm:cxn modelId="{517E5F64-4FD2-4C23-A44D-84C15F12A8B1}" type="presOf" srcId="{C0D34901-BCB0-43C1-8A5C-56778549518E}" destId="{6AE60A5A-2039-4A1D-BDA1-4F0A0D2C06D0}" srcOrd="0" destOrd="0" presId="urn:microsoft.com/office/officeart/2005/8/layout/cycle5"/>
    <dgm:cxn modelId="{59C28B4C-D235-4462-B95A-3A65935FC3A1}" type="presOf" srcId="{1B739735-5DFC-4FF1-8E29-B3C6529DC81A}" destId="{D8C217C0-0D7A-4C00-91F1-F9C67D9DDFB0}" srcOrd="0" destOrd="0" presId="urn:microsoft.com/office/officeart/2005/8/layout/cycle5"/>
    <dgm:cxn modelId="{1BC83654-9EE7-4404-8A65-15D52F995AC0}" type="presOf" srcId="{BC9EEC00-4FF8-4B6B-B90F-489873E3FBB0}" destId="{37F3A1CC-49F8-419A-AD91-13C621BCE6A7}" srcOrd="0" destOrd="0" presId="urn:microsoft.com/office/officeart/2005/8/layout/cycle5"/>
    <dgm:cxn modelId="{AF6F5F59-DDB6-4C9F-ABC3-0A4A6ED3EF3C}" srcId="{C0D34901-BCB0-43C1-8A5C-56778549518E}" destId="{FE0EC2DA-8CE2-4983-AEA3-BD4ADC9656F8}" srcOrd="0" destOrd="0" parTransId="{DBE9A4C3-25B5-429A-943D-B3A394B05269}" sibTransId="{2B62F9FF-ABD7-465D-8DE2-A1B207B0BE43}"/>
    <dgm:cxn modelId="{6B326488-067F-4FDB-AB10-5207D3A9F3D9}" srcId="{C0D34901-BCB0-43C1-8A5C-56778549518E}" destId="{A72FCFC4-6191-4209-A070-82988D40390A}" srcOrd="3" destOrd="0" parTransId="{E6B171C1-F267-4BAF-97A5-D069C216E036}" sibTransId="{243EACDD-114B-494F-B4B4-1F97916E9CBB}"/>
    <dgm:cxn modelId="{36ED2892-1782-4C93-B8EB-42EA751B8211}" type="presOf" srcId="{AC5A4D0F-DC63-4F1A-BB44-B1C2D91111D0}" destId="{202A1FC3-6191-4FB4-82E8-02E89703E041}" srcOrd="0" destOrd="0" presId="urn:microsoft.com/office/officeart/2005/8/layout/cycle5"/>
    <dgm:cxn modelId="{9A9E1FA9-E42F-4478-A870-FBF4863E75D6}" srcId="{C0D34901-BCB0-43C1-8A5C-56778549518E}" destId="{C6C35B5F-150D-428D-9D70-6C5DEE8A7B90}" srcOrd="4" destOrd="0" parTransId="{4F739D0A-1602-4DCB-A319-3A0270A35A6F}" sibTransId="{9D6284E2-E57F-4CAF-87A4-EEC406F6DED4}"/>
    <dgm:cxn modelId="{3D5A0BAD-8877-4386-A246-388EA2B69A88}" type="presOf" srcId="{C6C35B5F-150D-428D-9D70-6C5DEE8A7B90}" destId="{989B79DE-4DB6-4FBD-9450-4F21A07AA7F5}" srcOrd="0" destOrd="0" presId="urn:microsoft.com/office/officeart/2005/8/layout/cycle5"/>
    <dgm:cxn modelId="{4515C3BA-41D7-4811-9A9B-151E9348EBF0}" type="presOf" srcId="{A72FCFC4-6191-4209-A070-82988D40390A}" destId="{7D7F7A31-B1C3-4875-AA63-6E0216BAE091}" srcOrd="0" destOrd="0" presId="urn:microsoft.com/office/officeart/2005/8/layout/cycle5"/>
    <dgm:cxn modelId="{D4DE99C9-D485-4003-AE78-F0D2999D5D21}" srcId="{C0D34901-BCB0-43C1-8A5C-56778549518E}" destId="{CA582017-EB9B-4862-9EBE-C314D845C35F}" srcOrd="2" destOrd="0" parTransId="{E9F4AD46-8D66-4E47-B012-5977E9783E55}" sibTransId="{BC9EEC00-4FF8-4B6B-B90F-489873E3FBB0}"/>
    <dgm:cxn modelId="{360363CD-E1D3-4372-A83B-2248F6BC8D38}" type="presOf" srcId="{9D6284E2-E57F-4CAF-87A4-EEC406F6DED4}" destId="{8ABC0A42-E285-486B-9949-C7578F4CD2D6}" srcOrd="0" destOrd="0" presId="urn:microsoft.com/office/officeart/2005/8/layout/cycle5"/>
    <dgm:cxn modelId="{FA0D25CF-E44B-403D-8392-7D5D46170FB2}" srcId="{C0D34901-BCB0-43C1-8A5C-56778549518E}" destId="{1B739735-5DFC-4FF1-8E29-B3C6529DC81A}" srcOrd="1" destOrd="0" parTransId="{53009AC2-185F-4031-A1CF-77F2D0339988}" sibTransId="{AC5A4D0F-DC63-4F1A-BB44-B1C2D91111D0}"/>
    <dgm:cxn modelId="{FBDEB2EB-312A-4916-B072-ABBEC893FA5A}" type="presOf" srcId="{2B62F9FF-ABD7-465D-8DE2-A1B207B0BE43}" destId="{194C4E3C-F761-4BA4-979B-8658CD6E1234}" srcOrd="0" destOrd="0" presId="urn:microsoft.com/office/officeart/2005/8/layout/cycle5"/>
    <dgm:cxn modelId="{7EF51A5C-E507-4697-8A32-C28419148BD7}" type="presParOf" srcId="{6AE60A5A-2039-4A1D-BDA1-4F0A0D2C06D0}" destId="{0358DAB2-0C44-4038-A516-54CBD932E093}" srcOrd="0" destOrd="0" presId="urn:microsoft.com/office/officeart/2005/8/layout/cycle5"/>
    <dgm:cxn modelId="{C23C54B7-D57E-4995-8819-D73B3CE7544D}" type="presParOf" srcId="{6AE60A5A-2039-4A1D-BDA1-4F0A0D2C06D0}" destId="{E2586DC1-E36B-431D-B99A-F224AB4AB718}" srcOrd="1" destOrd="0" presId="urn:microsoft.com/office/officeart/2005/8/layout/cycle5"/>
    <dgm:cxn modelId="{5DDBE510-8859-41BF-8008-A57BBF590F2B}" type="presParOf" srcId="{6AE60A5A-2039-4A1D-BDA1-4F0A0D2C06D0}" destId="{194C4E3C-F761-4BA4-979B-8658CD6E1234}" srcOrd="2" destOrd="0" presId="urn:microsoft.com/office/officeart/2005/8/layout/cycle5"/>
    <dgm:cxn modelId="{0086A30D-BBC3-4A89-8C05-43EAACE25A8F}" type="presParOf" srcId="{6AE60A5A-2039-4A1D-BDA1-4F0A0D2C06D0}" destId="{D8C217C0-0D7A-4C00-91F1-F9C67D9DDFB0}" srcOrd="3" destOrd="0" presId="urn:microsoft.com/office/officeart/2005/8/layout/cycle5"/>
    <dgm:cxn modelId="{0B6B2DBA-BF21-4D62-AADA-C16DCA86C127}" type="presParOf" srcId="{6AE60A5A-2039-4A1D-BDA1-4F0A0D2C06D0}" destId="{61780E5B-C709-4EFE-9116-387B98225DD6}" srcOrd="4" destOrd="0" presId="urn:microsoft.com/office/officeart/2005/8/layout/cycle5"/>
    <dgm:cxn modelId="{F635D25A-5BE9-4AE0-937B-57098F3D17C5}" type="presParOf" srcId="{6AE60A5A-2039-4A1D-BDA1-4F0A0D2C06D0}" destId="{202A1FC3-6191-4FB4-82E8-02E89703E041}" srcOrd="5" destOrd="0" presId="urn:microsoft.com/office/officeart/2005/8/layout/cycle5"/>
    <dgm:cxn modelId="{89F64D4C-3C97-4B9C-B79D-69F4F22229CC}" type="presParOf" srcId="{6AE60A5A-2039-4A1D-BDA1-4F0A0D2C06D0}" destId="{33DC3BE7-4F39-4FBC-AFAF-6998F5F694ED}" srcOrd="6" destOrd="0" presId="urn:microsoft.com/office/officeart/2005/8/layout/cycle5"/>
    <dgm:cxn modelId="{9CA8E6DE-A436-427D-BB88-8BC2FB723CCC}" type="presParOf" srcId="{6AE60A5A-2039-4A1D-BDA1-4F0A0D2C06D0}" destId="{E5F45F5F-BC18-44F6-BF33-649A27234D52}" srcOrd="7" destOrd="0" presId="urn:microsoft.com/office/officeart/2005/8/layout/cycle5"/>
    <dgm:cxn modelId="{411FE8D4-C038-4C15-AE20-16AD9D634527}" type="presParOf" srcId="{6AE60A5A-2039-4A1D-BDA1-4F0A0D2C06D0}" destId="{37F3A1CC-49F8-419A-AD91-13C621BCE6A7}" srcOrd="8" destOrd="0" presId="urn:microsoft.com/office/officeart/2005/8/layout/cycle5"/>
    <dgm:cxn modelId="{B73DC841-0ABC-4087-8D8A-8BEE1C5C8FD9}" type="presParOf" srcId="{6AE60A5A-2039-4A1D-BDA1-4F0A0D2C06D0}" destId="{7D7F7A31-B1C3-4875-AA63-6E0216BAE091}" srcOrd="9" destOrd="0" presId="urn:microsoft.com/office/officeart/2005/8/layout/cycle5"/>
    <dgm:cxn modelId="{EE1A9A81-5AA5-4855-8F3B-D9A2E2680FC6}" type="presParOf" srcId="{6AE60A5A-2039-4A1D-BDA1-4F0A0D2C06D0}" destId="{9CF1FEB6-A7FD-4578-9583-D05BEA9851D6}" srcOrd="10" destOrd="0" presId="urn:microsoft.com/office/officeart/2005/8/layout/cycle5"/>
    <dgm:cxn modelId="{5F35354D-3226-4F8B-9E63-DBA96005BEDB}" type="presParOf" srcId="{6AE60A5A-2039-4A1D-BDA1-4F0A0D2C06D0}" destId="{D1AD8EB7-E8E0-4075-9780-DA68AAF34DBB}" srcOrd="11" destOrd="0" presId="urn:microsoft.com/office/officeart/2005/8/layout/cycle5"/>
    <dgm:cxn modelId="{4F7EAF91-16EB-4E6B-B6A8-05B5C519A155}" type="presParOf" srcId="{6AE60A5A-2039-4A1D-BDA1-4F0A0D2C06D0}" destId="{989B79DE-4DB6-4FBD-9450-4F21A07AA7F5}" srcOrd="12" destOrd="0" presId="urn:microsoft.com/office/officeart/2005/8/layout/cycle5"/>
    <dgm:cxn modelId="{9E0C04C6-32E4-4575-A6A7-317520F92FBA}" type="presParOf" srcId="{6AE60A5A-2039-4A1D-BDA1-4F0A0D2C06D0}" destId="{E6B615E6-001A-4141-AE01-71A2EF8FED62}" srcOrd="13" destOrd="0" presId="urn:microsoft.com/office/officeart/2005/8/layout/cycle5"/>
    <dgm:cxn modelId="{BF5C6253-3D31-4070-A351-DBC1B0A93774}" type="presParOf" srcId="{6AE60A5A-2039-4A1D-BDA1-4F0A0D2C06D0}" destId="{8ABC0A42-E285-486B-9949-C7578F4CD2D6}" srcOrd="14"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D137EFB-BA3B-4A85-A002-F1B11434E099}" type="doc">
      <dgm:prSet loTypeId="urn:microsoft.com/office/officeart/2005/8/layout/cycle8" loCatId="cycle" qsTypeId="urn:microsoft.com/office/officeart/2005/8/quickstyle/simple1" qsCatId="simple" csTypeId="urn:microsoft.com/office/officeart/2005/8/colors/accent1_2" csCatId="accent1" phldr="1"/>
      <dgm:spPr/>
    </dgm:pt>
    <dgm:pt modelId="{DF5B7308-60FF-4AF8-8195-B854DC89F2DF}">
      <dgm:prSet phldrT="[Текст]" custT="1"/>
      <dgm:spPr>
        <a:solidFill>
          <a:schemeClr val="accent6">
            <a:lumMod val="20000"/>
            <a:lumOff val="80000"/>
          </a:schemeClr>
        </a:solidFill>
      </dgm:spPr>
      <dgm:t>
        <a:bodyPr/>
        <a:lstStyle/>
        <a:p>
          <a:r>
            <a:rPr lang="ru-RU" sz="1600" b="1" dirty="0">
              <a:solidFill>
                <a:srgbClr val="002060"/>
              </a:solidFill>
            </a:rPr>
            <a:t>Критики</a:t>
          </a:r>
        </a:p>
        <a:p>
          <a:r>
            <a:rPr lang="ru-RU" sz="1100" dirty="0">
              <a:solidFill>
                <a:srgbClr val="002060"/>
              </a:solidFill>
            </a:rPr>
            <a:t>(хотят много, но сами не делают)</a:t>
          </a:r>
        </a:p>
        <a:p>
          <a:endParaRPr lang="ru-RU" sz="1100" dirty="0">
            <a:solidFill>
              <a:srgbClr val="002060"/>
            </a:solidFill>
          </a:endParaRPr>
        </a:p>
      </dgm:t>
    </dgm:pt>
    <dgm:pt modelId="{C86E9931-BBDE-4EA5-BA0B-1DF75D3A8BEC}" type="parTrans" cxnId="{63BF7AF1-124A-4760-98C5-23B22F325A20}">
      <dgm:prSet/>
      <dgm:spPr/>
      <dgm:t>
        <a:bodyPr/>
        <a:lstStyle/>
        <a:p>
          <a:endParaRPr lang="ru-RU"/>
        </a:p>
      </dgm:t>
    </dgm:pt>
    <dgm:pt modelId="{21872195-397D-47DA-9476-743563825ED3}" type="sibTrans" cxnId="{63BF7AF1-124A-4760-98C5-23B22F325A20}">
      <dgm:prSet/>
      <dgm:spPr/>
      <dgm:t>
        <a:bodyPr/>
        <a:lstStyle/>
        <a:p>
          <a:endParaRPr lang="ru-RU"/>
        </a:p>
      </dgm:t>
    </dgm:pt>
    <dgm:pt modelId="{1B33F414-2779-4D92-9A28-F7EAEE8B23C9}">
      <dgm:prSet phldrT="[Текст]" custT="1"/>
      <dgm:spPr>
        <a:solidFill>
          <a:schemeClr val="accent2">
            <a:lumMod val="20000"/>
            <a:lumOff val="80000"/>
          </a:schemeClr>
        </a:solidFill>
      </dgm:spPr>
      <dgm:t>
        <a:bodyPr/>
        <a:lstStyle/>
        <a:p>
          <a:r>
            <a:rPr lang="ru-RU" sz="1500" b="1" dirty="0">
              <a:solidFill>
                <a:srgbClr val="002060"/>
              </a:solidFill>
            </a:rPr>
            <a:t>Коммерсанты</a:t>
          </a:r>
        </a:p>
        <a:p>
          <a:r>
            <a:rPr lang="ru-RU" sz="1200" dirty="0">
              <a:solidFill>
                <a:srgbClr val="002060"/>
              </a:solidFill>
            </a:rPr>
            <a:t>(Могут, хотят, но делают пусть другие, а мы заплатим)</a:t>
          </a:r>
          <a:r>
            <a:rPr lang="ru-RU" sz="1200" b="1" dirty="0">
              <a:solidFill>
                <a:srgbClr val="002060"/>
              </a:solidFill>
            </a:rPr>
            <a:t> </a:t>
          </a:r>
          <a:endParaRPr lang="ru-RU" sz="1200" dirty="0">
            <a:solidFill>
              <a:srgbClr val="002060"/>
            </a:solidFill>
          </a:endParaRPr>
        </a:p>
      </dgm:t>
    </dgm:pt>
    <dgm:pt modelId="{E646C6B6-C9EE-425F-8E22-D22531EA6CB4}" type="parTrans" cxnId="{669302C2-16B4-43D0-A09A-CCDCA1EA48C3}">
      <dgm:prSet/>
      <dgm:spPr/>
      <dgm:t>
        <a:bodyPr/>
        <a:lstStyle/>
        <a:p>
          <a:endParaRPr lang="ru-RU"/>
        </a:p>
      </dgm:t>
    </dgm:pt>
    <dgm:pt modelId="{EBBD5E10-91BB-464C-B6C0-F38749C1AF5F}" type="sibTrans" cxnId="{669302C2-16B4-43D0-A09A-CCDCA1EA48C3}">
      <dgm:prSet/>
      <dgm:spPr/>
      <dgm:t>
        <a:bodyPr/>
        <a:lstStyle/>
        <a:p>
          <a:endParaRPr lang="ru-RU"/>
        </a:p>
      </dgm:t>
    </dgm:pt>
    <dgm:pt modelId="{3D74F975-C1FF-4415-AED1-2C60818E1381}">
      <dgm:prSet phldrT="[Текст]" custT="1"/>
      <dgm:spPr>
        <a:solidFill>
          <a:schemeClr val="accent2">
            <a:lumMod val="20000"/>
            <a:lumOff val="80000"/>
          </a:schemeClr>
        </a:solidFill>
      </dgm:spPr>
      <dgm:t>
        <a:bodyPr/>
        <a:lstStyle/>
        <a:p>
          <a:r>
            <a:rPr lang="ru-RU" sz="1600" b="1" dirty="0">
              <a:solidFill>
                <a:srgbClr val="002060"/>
              </a:solidFill>
            </a:rPr>
            <a:t>Активисты</a:t>
          </a:r>
        </a:p>
        <a:p>
          <a:r>
            <a:rPr lang="ru-RU" sz="1200" dirty="0">
              <a:solidFill>
                <a:srgbClr val="002060"/>
              </a:solidFill>
            </a:rPr>
            <a:t>(хотят, могут, делают)</a:t>
          </a:r>
        </a:p>
      </dgm:t>
    </dgm:pt>
    <dgm:pt modelId="{E4014439-76DE-456A-A587-2B0B7860E0BA}" type="parTrans" cxnId="{7BF722A4-0CE2-4AB5-8E97-5ABBAEFF997E}">
      <dgm:prSet/>
      <dgm:spPr/>
      <dgm:t>
        <a:bodyPr/>
        <a:lstStyle/>
        <a:p>
          <a:endParaRPr lang="ru-RU"/>
        </a:p>
      </dgm:t>
    </dgm:pt>
    <dgm:pt modelId="{E5668730-B59D-43DA-8539-F4C525C64751}" type="sibTrans" cxnId="{7BF722A4-0CE2-4AB5-8E97-5ABBAEFF997E}">
      <dgm:prSet/>
      <dgm:spPr/>
      <dgm:t>
        <a:bodyPr/>
        <a:lstStyle/>
        <a:p>
          <a:endParaRPr lang="ru-RU"/>
        </a:p>
      </dgm:t>
    </dgm:pt>
    <dgm:pt modelId="{20D42541-18A6-4081-903E-DA4EB55F5E58}">
      <dgm:prSet custT="1"/>
      <dgm:spPr>
        <a:solidFill>
          <a:schemeClr val="accent2">
            <a:lumMod val="20000"/>
            <a:lumOff val="80000"/>
          </a:schemeClr>
        </a:solidFill>
      </dgm:spPr>
      <dgm:t>
        <a:bodyPr/>
        <a:lstStyle/>
        <a:p>
          <a:r>
            <a:rPr lang="ru-RU" sz="1500" b="1" dirty="0">
              <a:solidFill>
                <a:srgbClr val="002060"/>
              </a:solidFill>
            </a:rPr>
            <a:t>Исполнители</a:t>
          </a:r>
        </a:p>
        <a:p>
          <a:r>
            <a:rPr lang="ru-RU" sz="1200" dirty="0">
              <a:solidFill>
                <a:srgbClr val="002060"/>
              </a:solidFill>
            </a:rPr>
            <a:t>(могут, делают)</a:t>
          </a:r>
        </a:p>
      </dgm:t>
    </dgm:pt>
    <dgm:pt modelId="{0F296A78-1286-4192-8D1F-B6C0768D21AE}" type="parTrans" cxnId="{73BB9DA6-B368-4477-8643-5D912A1291DB}">
      <dgm:prSet/>
      <dgm:spPr/>
      <dgm:t>
        <a:bodyPr/>
        <a:lstStyle/>
        <a:p>
          <a:endParaRPr lang="ru-RU"/>
        </a:p>
      </dgm:t>
    </dgm:pt>
    <dgm:pt modelId="{CE9B5E6E-57C6-4BD9-863F-5D045134A577}" type="sibTrans" cxnId="{73BB9DA6-B368-4477-8643-5D912A1291DB}">
      <dgm:prSet/>
      <dgm:spPr/>
      <dgm:t>
        <a:bodyPr/>
        <a:lstStyle/>
        <a:p>
          <a:endParaRPr lang="ru-RU"/>
        </a:p>
      </dgm:t>
    </dgm:pt>
    <dgm:pt modelId="{0E794924-6E61-42C5-AC08-6C9D95553A70}">
      <dgm:prSet custT="1"/>
      <dgm:spPr>
        <a:solidFill>
          <a:schemeClr val="accent6">
            <a:lumMod val="20000"/>
            <a:lumOff val="80000"/>
          </a:schemeClr>
        </a:solidFill>
      </dgm:spPr>
      <dgm:t>
        <a:bodyPr/>
        <a:lstStyle/>
        <a:p>
          <a:r>
            <a:rPr lang="ru-RU" sz="1500" b="1" dirty="0">
              <a:solidFill>
                <a:srgbClr val="002060"/>
              </a:solidFill>
            </a:rPr>
            <a:t>Разведчики</a:t>
          </a:r>
        </a:p>
        <a:p>
          <a:r>
            <a:rPr lang="ru-RU" sz="1200" dirty="0">
              <a:solidFill>
                <a:srgbClr val="002060"/>
              </a:solidFill>
            </a:rPr>
            <a:t>(Неизвестно, что могут, чего хотят)</a:t>
          </a:r>
        </a:p>
      </dgm:t>
    </dgm:pt>
    <dgm:pt modelId="{DAD4C75D-FA0C-4EB1-B0AC-AAC72D4A4D2C}" type="parTrans" cxnId="{9592D387-B9FF-4CD3-AE03-3D4130A1156A}">
      <dgm:prSet/>
      <dgm:spPr/>
      <dgm:t>
        <a:bodyPr/>
        <a:lstStyle/>
        <a:p>
          <a:endParaRPr lang="ru-RU"/>
        </a:p>
      </dgm:t>
    </dgm:pt>
    <dgm:pt modelId="{FF03AAE8-D537-494B-B35F-EBFDF5D8BF78}" type="sibTrans" cxnId="{9592D387-B9FF-4CD3-AE03-3D4130A1156A}">
      <dgm:prSet/>
      <dgm:spPr/>
      <dgm:t>
        <a:bodyPr/>
        <a:lstStyle/>
        <a:p>
          <a:endParaRPr lang="ru-RU"/>
        </a:p>
      </dgm:t>
    </dgm:pt>
    <dgm:pt modelId="{D6E64A53-C04A-45CE-8234-A6CFFEC56C85}">
      <dgm:prSet custT="1"/>
      <dgm:spPr>
        <a:solidFill>
          <a:schemeClr val="accent2">
            <a:lumMod val="20000"/>
            <a:lumOff val="80000"/>
          </a:schemeClr>
        </a:solidFill>
      </dgm:spPr>
      <dgm:t>
        <a:bodyPr/>
        <a:lstStyle/>
        <a:p>
          <a:r>
            <a:rPr lang="ru-RU" sz="1500" b="1" dirty="0">
              <a:solidFill>
                <a:srgbClr val="002060"/>
              </a:solidFill>
            </a:rPr>
            <a:t>Наблюдатели</a:t>
          </a:r>
        </a:p>
        <a:p>
          <a:r>
            <a:rPr lang="ru-RU" sz="1200" dirty="0">
              <a:solidFill>
                <a:srgbClr val="002060"/>
              </a:solidFill>
            </a:rPr>
            <a:t>(могут, но не хотят и не делают)</a:t>
          </a:r>
        </a:p>
      </dgm:t>
    </dgm:pt>
    <dgm:pt modelId="{4ED79841-43C2-4DF6-937A-D96D55E5709C}" type="parTrans" cxnId="{0D41EB5A-B2DF-498B-88AA-A5B353EFAECB}">
      <dgm:prSet/>
      <dgm:spPr/>
      <dgm:t>
        <a:bodyPr/>
        <a:lstStyle/>
        <a:p>
          <a:endParaRPr lang="ru-RU"/>
        </a:p>
      </dgm:t>
    </dgm:pt>
    <dgm:pt modelId="{98D55DCB-903F-4752-9739-6BFCD44F6BBE}" type="sibTrans" cxnId="{0D41EB5A-B2DF-498B-88AA-A5B353EFAECB}">
      <dgm:prSet/>
      <dgm:spPr/>
      <dgm:t>
        <a:bodyPr/>
        <a:lstStyle/>
        <a:p>
          <a:endParaRPr lang="ru-RU"/>
        </a:p>
      </dgm:t>
    </dgm:pt>
    <dgm:pt modelId="{39A1DC00-1F76-4E98-BD8E-72507ABC4250}" type="pres">
      <dgm:prSet presAssocID="{0D137EFB-BA3B-4A85-A002-F1B11434E099}" presName="compositeShape" presStyleCnt="0">
        <dgm:presLayoutVars>
          <dgm:chMax val="7"/>
          <dgm:dir/>
          <dgm:resizeHandles val="exact"/>
        </dgm:presLayoutVars>
      </dgm:prSet>
      <dgm:spPr/>
    </dgm:pt>
    <dgm:pt modelId="{A73F8F75-DBC3-432B-BB5E-DBF286A223E0}" type="pres">
      <dgm:prSet presAssocID="{0D137EFB-BA3B-4A85-A002-F1B11434E099}" presName="wedge1" presStyleLbl="node1" presStyleIdx="0" presStyleCnt="6"/>
      <dgm:spPr/>
    </dgm:pt>
    <dgm:pt modelId="{3E44E93A-0C15-4802-8FA5-620857B975DF}" type="pres">
      <dgm:prSet presAssocID="{0D137EFB-BA3B-4A85-A002-F1B11434E099}" presName="dummy1a" presStyleCnt="0"/>
      <dgm:spPr/>
    </dgm:pt>
    <dgm:pt modelId="{725D9E50-CA20-4E0C-AD8A-53160069FE2D}" type="pres">
      <dgm:prSet presAssocID="{0D137EFB-BA3B-4A85-A002-F1B11434E099}" presName="dummy1b" presStyleCnt="0"/>
      <dgm:spPr/>
    </dgm:pt>
    <dgm:pt modelId="{F3F362FF-8FBE-4FD2-B24B-F2882607CAE7}" type="pres">
      <dgm:prSet presAssocID="{0D137EFB-BA3B-4A85-A002-F1B11434E099}" presName="wedge1Tx" presStyleLbl="node1" presStyleIdx="0" presStyleCnt="6">
        <dgm:presLayoutVars>
          <dgm:chMax val="0"/>
          <dgm:chPref val="0"/>
          <dgm:bulletEnabled val="1"/>
        </dgm:presLayoutVars>
      </dgm:prSet>
      <dgm:spPr/>
    </dgm:pt>
    <dgm:pt modelId="{42845893-306D-4198-99B6-9641B201A09B}" type="pres">
      <dgm:prSet presAssocID="{0D137EFB-BA3B-4A85-A002-F1B11434E099}" presName="wedge2" presStyleLbl="node1" presStyleIdx="1" presStyleCnt="6"/>
      <dgm:spPr/>
    </dgm:pt>
    <dgm:pt modelId="{92E3D694-5073-4421-9911-068BFE2B336E}" type="pres">
      <dgm:prSet presAssocID="{0D137EFB-BA3B-4A85-A002-F1B11434E099}" presName="dummy2a" presStyleCnt="0"/>
      <dgm:spPr/>
    </dgm:pt>
    <dgm:pt modelId="{01A34E6F-37D9-448A-A239-F12387C1FB7B}" type="pres">
      <dgm:prSet presAssocID="{0D137EFB-BA3B-4A85-A002-F1B11434E099}" presName="dummy2b" presStyleCnt="0"/>
      <dgm:spPr/>
    </dgm:pt>
    <dgm:pt modelId="{78397F66-E920-4450-ABDC-00D2F98F5F22}" type="pres">
      <dgm:prSet presAssocID="{0D137EFB-BA3B-4A85-A002-F1B11434E099}" presName="wedge2Tx" presStyleLbl="node1" presStyleIdx="1" presStyleCnt="6">
        <dgm:presLayoutVars>
          <dgm:chMax val="0"/>
          <dgm:chPref val="0"/>
          <dgm:bulletEnabled val="1"/>
        </dgm:presLayoutVars>
      </dgm:prSet>
      <dgm:spPr/>
    </dgm:pt>
    <dgm:pt modelId="{BE597BFC-8F1F-4E80-B198-A7E7D3143D86}" type="pres">
      <dgm:prSet presAssocID="{0D137EFB-BA3B-4A85-A002-F1B11434E099}" presName="wedge3" presStyleLbl="node1" presStyleIdx="2" presStyleCnt="6"/>
      <dgm:spPr/>
    </dgm:pt>
    <dgm:pt modelId="{214719BE-F06C-4A6C-A946-2B412BD01E30}" type="pres">
      <dgm:prSet presAssocID="{0D137EFB-BA3B-4A85-A002-F1B11434E099}" presName="dummy3a" presStyleCnt="0"/>
      <dgm:spPr/>
    </dgm:pt>
    <dgm:pt modelId="{C6C472E1-1D56-4A65-8B10-CA677A017162}" type="pres">
      <dgm:prSet presAssocID="{0D137EFB-BA3B-4A85-A002-F1B11434E099}" presName="dummy3b" presStyleCnt="0"/>
      <dgm:spPr/>
    </dgm:pt>
    <dgm:pt modelId="{02D7F6CC-EE09-4A5B-8A10-701227918547}" type="pres">
      <dgm:prSet presAssocID="{0D137EFB-BA3B-4A85-A002-F1B11434E099}" presName="wedge3Tx" presStyleLbl="node1" presStyleIdx="2" presStyleCnt="6">
        <dgm:presLayoutVars>
          <dgm:chMax val="0"/>
          <dgm:chPref val="0"/>
          <dgm:bulletEnabled val="1"/>
        </dgm:presLayoutVars>
      </dgm:prSet>
      <dgm:spPr/>
    </dgm:pt>
    <dgm:pt modelId="{5B87B8A2-ED06-444E-A51C-68551AC0642D}" type="pres">
      <dgm:prSet presAssocID="{0D137EFB-BA3B-4A85-A002-F1B11434E099}" presName="wedge4" presStyleLbl="node1" presStyleIdx="3" presStyleCnt="6" custScaleX="102377" custScaleY="99850"/>
      <dgm:spPr/>
    </dgm:pt>
    <dgm:pt modelId="{4D4E65E6-C441-492C-B61B-E2C416F3EC22}" type="pres">
      <dgm:prSet presAssocID="{0D137EFB-BA3B-4A85-A002-F1B11434E099}" presName="dummy4a" presStyleCnt="0"/>
      <dgm:spPr/>
    </dgm:pt>
    <dgm:pt modelId="{7E2AEEF2-5531-485E-95DA-4BB87529C454}" type="pres">
      <dgm:prSet presAssocID="{0D137EFB-BA3B-4A85-A002-F1B11434E099}" presName="dummy4b" presStyleCnt="0"/>
      <dgm:spPr/>
    </dgm:pt>
    <dgm:pt modelId="{084CB693-3CCF-4694-BB9D-B1680751D329}" type="pres">
      <dgm:prSet presAssocID="{0D137EFB-BA3B-4A85-A002-F1B11434E099}" presName="wedge4Tx" presStyleLbl="node1" presStyleIdx="3" presStyleCnt="6">
        <dgm:presLayoutVars>
          <dgm:chMax val="0"/>
          <dgm:chPref val="0"/>
          <dgm:bulletEnabled val="1"/>
        </dgm:presLayoutVars>
      </dgm:prSet>
      <dgm:spPr/>
    </dgm:pt>
    <dgm:pt modelId="{4011D38E-2086-4C09-A1A6-E30956D8F1EB}" type="pres">
      <dgm:prSet presAssocID="{0D137EFB-BA3B-4A85-A002-F1B11434E099}" presName="wedge5" presStyleLbl="node1" presStyleIdx="4" presStyleCnt="6"/>
      <dgm:spPr/>
    </dgm:pt>
    <dgm:pt modelId="{D0925711-7EB9-4E2B-976A-022DE6ED72E2}" type="pres">
      <dgm:prSet presAssocID="{0D137EFB-BA3B-4A85-A002-F1B11434E099}" presName="dummy5a" presStyleCnt="0"/>
      <dgm:spPr/>
    </dgm:pt>
    <dgm:pt modelId="{06DF76C1-38C5-42CF-B413-0147DBC9646D}" type="pres">
      <dgm:prSet presAssocID="{0D137EFB-BA3B-4A85-A002-F1B11434E099}" presName="dummy5b" presStyleCnt="0"/>
      <dgm:spPr/>
    </dgm:pt>
    <dgm:pt modelId="{C341B1B4-CE66-48A3-BC95-A465DDD9FAE8}" type="pres">
      <dgm:prSet presAssocID="{0D137EFB-BA3B-4A85-A002-F1B11434E099}" presName="wedge5Tx" presStyleLbl="node1" presStyleIdx="4" presStyleCnt="6">
        <dgm:presLayoutVars>
          <dgm:chMax val="0"/>
          <dgm:chPref val="0"/>
          <dgm:bulletEnabled val="1"/>
        </dgm:presLayoutVars>
      </dgm:prSet>
      <dgm:spPr/>
    </dgm:pt>
    <dgm:pt modelId="{46B06191-D0A5-41D1-99D5-6A499F6C3BEB}" type="pres">
      <dgm:prSet presAssocID="{0D137EFB-BA3B-4A85-A002-F1B11434E099}" presName="wedge6" presStyleLbl="node1" presStyleIdx="5" presStyleCnt="6"/>
      <dgm:spPr/>
    </dgm:pt>
    <dgm:pt modelId="{07C84458-0E04-4CD3-9183-2E2F60BB1F02}" type="pres">
      <dgm:prSet presAssocID="{0D137EFB-BA3B-4A85-A002-F1B11434E099}" presName="dummy6a" presStyleCnt="0"/>
      <dgm:spPr/>
    </dgm:pt>
    <dgm:pt modelId="{C8E2658F-12B6-46DC-9A37-075A3AF8D5F0}" type="pres">
      <dgm:prSet presAssocID="{0D137EFB-BA3B-4A85-A002-F1B11434E099}" presName="dummy6b" presStyleCnt="0"/>
      <dgm:spPr/>
    </dgm:pt>
    <dgm:pt modelId="{B8A702D4-7238-405B-9CEF-83512B80A0A7}" type="pres">
      <dgm:prSet presAssocID="{0D137EFB-BA3B-4A85-A002-F1B11434E099}" presName="wedge6Tx" presStyleLbl="node1" presStyleIdx="5" presStyleCnt="6">
        <dgm:presLayoutVars>
          <dgm:chMax val="0"/>
          <dgm:chPref val="0"/>
          <dgm:bulletEnabled val="1"/>
        </dgm:presLayoutVars>
      </dgm:prSet>
      <dgm:spPr/>
    </dgm:pt>
    <dgm:pt modelId="{B8A3EC5F-BDF3-440E-8CD3-7A3C8362EEC3}" type="pres">
      <dgm:prSet presAssocID="{CE9B5E6E-57C6-4BD9-863F-5D045134A577}" presName="arrowWedge1" presStyleLbl="fgSibTrans2D1" presStyleIdx="0" presStyleCnt="6"/>
      <dgm:spPr/>
    </dgm:pt>
    <dgm:pt modelId="{17B26D52-823B-4B17-B0D3-A9DBF87F89DE}" type="pres">
      <dgm:prSet presAssocID="{98D55DCB-903F-4752-9739-6BFCD44F6BBE}" presName="arrowWedge2" presStyleLbl="fgSibTrans2D1" presStyleIdx="1" presStyleCnt="6"/>
      <dgm:spPr/>
    </dgm:pt>
    <dgm:pt modelId="{45E9F343-9183-46CF-A6E2-A92A8736F512}" type="pres">
      <dgm:prSet presAssocID="{FF03AAE8-D537-494B-B35F-EBFDF5D8BF78}" presName="arrowWedge3" presStyleLbl="fgSibTrans2D1" presStyleIdx="2" presStyleCnt="6"/>
      <dgm:spPr/>
    </dgm:pt>
    <dgm:pt modelId="{8F7C9856-674F-4A47-806B-11FAB8679D1E}" type="pres">
      <dgm:prSet presAssocID="{21872195-397D-47DA-9476-743563825ED3}" presName="arrowWedge4" presStyleLbl="fgSibTrans2D1" presStyleIdx="3" presStyleCnt="6"/>
      <dgm:spPr/>
    </dgm:pt>
    <dgm:pt modelId="{32DFD98A-7D35-4726-B91F-67EA7641359F}" type="pres">
      <dgm:prSet presAssocID="{EBBD5E10-91BB-464C-B6C0-F38749C1AF5F}" presName="arrowWedge5" presStyleLbl="fgSibTrans2D1" presStyleIdx="4" presStyleCnt="6"/>
      <dgm:spPr/>
    </dgm:pt>
    <dgm:pt modelId="{87FAFA91-4BF4-4FC9-B188-7A84D1EC44CE}" type="pres">
      <dgm:prSet presAssocID="{E5668730-B59D-43DA-8539-F4C525C64751}" presName="arrowWedge6" presStyleLbl="fgSibTrans2D1" presStyleIdx="5" presStyleCnt="6"/>
      <dgm:spPr/>
    </dgm:pt>
  </dgm:ptLst>
  <dgm:cxnLst>
    <dgm:cxn modelId="{C26B6C10-D3D6-47E1-B989-95DC66D4FCF8}" type="presOf" srcId="{0D137EFB-BA3B-4A85-A002-F1B11434E099}" destId="{39A1DC00-1F76-4E98-BD8E-72507ABC4250}" srcOrd="0" destOrd="0" presId="urn:microsoft.com/office/officeart/2005/8/layout/cycle8"/>
    <dgm:cxn modelId="{05A3EC5D-CA62-4D5C-A405-257E6CF9F360}" type="presOf" srcId="{0E794924-6E61-42C5-AC08-6C9D95553A70}" destId="{02D7F6CC-EE09-4A5B-8A10-701227918547}" srcOrd="1" destOrd="0" presId="urn:microsoft.com/office/officeart/2005/8/layout/cycle8"/>
    <dgm:cxn modelId="{041BF357-965A-4C26-B366-FEE66DEB6907}" type="presOf" srcId="{DF5B7308-60FF-4AF8-8195-B854DC89F2DF}" destId="{5B87B8A2-ED06-444E-A51C-68551AC0642D}" srcOrd="0" destOrd="0" presId="urn:microsoft.com/office/officeart/2005/8/layout/cycle8"/>
    <dgm:cxn modelId="{0D41EB5A-B2DF-498B-88AA-A5B353EFAECB}" srcId="{0D137EFB-BA3B-4A85-A002-F1B11434E099}" destId="{D6E64A53-C04A-45CE-8234-A6CFFEC56C85}" srcOrd="1" destOrd="0" parTransId="{4ED79841-43C2-4DF6-937A-D96D55E5709C}" sibTransId="{98D55DCB-903F-4752-9739-6BFCD44F6BBE}"/>
    <dgm:cxn modelId="{9592D387-B9FF-4CD3-AE03-3D4130A1156A}" srcId="{0D137EFB-BA3B-4A85-A002-F1B11434E099}" destId="{0E794924-6E61-42C5-AC08-6C9D95553A70}" srcOrd="2" destOrd="0" parTransId="{DAD4C75D-FA0C-4EB1-B0AC-AAC72D4A4D2C}" sibTransId="{FF03AAE8-D537-494B-B35F-EBFDF5D8BF78}"/>
    <dgm:cxn modelId="{135F668A-97F2-47E0-80C7-2513C66D05C9}" type="presOf" srcId="{D6E64A53-C04A-45CE-8234-A6CFFEC56C85}" destId="{42845893-306D-4198-99B6-9641B201A09B}" srcOrd="0" destOrd="0" presId="urn:microsoft.com/office/officeart/2005/8/layout/cycle8"/>
    <dgm:cxn modelId="{0AF04B8E-86E3-49E8-B8A1-7CFD17555802}" type="presOf" srcId="{D6E64A53-C04A-45CE-8234-A6CFFEC56C85}" destId="{78397F66-E920-4450-ABDC-00D2F98F5F22}" srcOrd="1" destOrd="0" presId="urn:microsoft.com/office/officeart/2005/8/layout/cycle8"/>
    <dgm:cxn modelId="{5704BA92-6D1A-4293-8898-3F815F5DD5C5}" type="presOf" srcId="{1B33F414-2779-4D92-9A28-F7EAEE8B23C9}" destId="{4011D38E-2086-4C09-A1A6-E30956D8F1EB}" srcOrd="0" destOrd="0" presId="urn:microsoft.com/office/officeart/2005/8/layout/cycle8"/>
    <dgm:cxn modelId="{5EF8D394-B579-48F0-B2BC-D49CAD77BD9F}" type="presOf" srcId="{3D74F975-C1FF-4415-AED1-2C60818E1381}" destId="{46B06191-D0A5-41D1-99D5-6A499F6C3BEB}" srcOrd="0" destOrd="0" presId="urn:microsoft.com/office/officeart/2005/8/layout/cycle8"/>
    <dgm:cxn modelId="{53CA1CA0-2B78-47D4-9B55-EE225251D483}" type="presOf" srcId="{DF5B7308-60FF-4AF8-8195-B854DC89F2DF}" destId="{084CB693-3CCF-4694-BB9D-B1680751D329}" srcOrd="1" destOrd="0" presId="urn:microsoft.com/office/officeart/2005/8/layout/cycle8"/>
    <dgm:cxn modelId="{7BF722A4-0CE2-4AB5-8E97-5ABBAEFF997E}" srcId="{0D137EFB-BA3B-4A85-A002-F1B11434E099}" destId="{3D74F975-C1FF-4415-AED1-2C60818E1381}" srcOrd="5" destOrd="0" parTransId="{E4014439-76DE-456A-A587-2B0B7860E0BA}" sibTransId="{E5668730-B59D-43DA-8539-F4C525C64751}"/>
    <dgm:cxn modelId="{73BB9DA6-B368-4477-8643-5D912A1291DB}" srcId="{0D137EFB-BA3B-4A85-A002-F1B11434E099}" destId="{20D42541-18A6-4081-903E-DA4EB55F5E58}" srcOrd="0" destOrd="0" parTransId="{0F296A78-1286-4192-8D1F-B6C0768D21AE}" sibTransId="{CE9B5E6E-57C6-4BD9-863F-5D045134A577}"/>
    <dgm:cxn modelId="{669302C2-16B4-43D0-A09A-CCDCA1EA48C3}" srcId="{0D137EFB-BA3B-4A85-A002-F1B11434E099}" destId="{1B33F414-2779-4D92-9A28-F7EAEE8B23C9}" srcOrd="4" destOrd="0" parTransId="{E646C6B6-C9EE-425F-8E22-D22531EA6CB4}" sibTransId="{EBBD5E10-91BB-464C-B6C0-F38749C1AF5F}"/>
    <dgm:cxn modelId="{7C91F8CC-7291-4643-8E4F-198F1CE36DB9}" type="presOf" srcId="{0E794924-6E61-42C5-AC08-6C9D95553A70}" destId="{BE597BFC-8F1F-4E80-B198-A7E7D3143D86}" srcOrd="0" destOrd="0" presId="urn:microsoft.com/office/officeart/2005/8/layout/cycle8"/>
    <dgm:cxn modelId="{0F3824D4-8B7B-414C-A4BD-E12A3FA3A608}" type="presOf" srcId="{1B33F414-2779-4D92-9A28-F7EAEE8B23C9}" destId="{C341B1B4-CE66-48A3-BC95-A465DDD9FAE8}" srcOrd="1" destOrd="0" presId="urn:microsoft.com/office/officeart/2005/8/layout/cycle8"/>
    <dgm:cxn modelId="{4D9395DA-29C8-44B1-ADA0-8738DBC3E1FB}" type="presOf" srcId="{20D42541-18A6-4081-903E-DA4EB55F5E58}" destId="{A73F8F75-DBC3-432B-BB5E-DBF286A223E0}" srcOrd="0" destOrd="0" presId="urn:microsoft.com/office/officeart/2005/8/layout/cycle8"/>
    <dgm:cxn modelId="{DFAC5FE5-EB18-4BAD-B4CB-C005E0E599B1}" type="presOf" srcId="{3D74F975-C1FF-4415-AED1-2C60818E1381}" destId="{B8A702D4-7238-405B-9CEF-83512B80A0A7}" srcOrd="1" destOrd="0" presId="urn:microsoft.com/office/officeart/2005/8/layout/cycle8"/>
    <dgm:cxn modelId="{9F4422EB-DC24-404F-AEF4-91A1ADD0FE76}" type="presOf" srcId="{20D42541-18A6-4081-903E-DA4EB55F5E58}" destId="{F3F362FF-8FBE-4FD2-B24B-F2882607CAE7}" srcOrd="1" destOrd="0" presId="urn:microsoft.com/office/officeart/2005/8/layout/cycle8"/>
    <dgm:cxn modelId="{63BF7AF1-124A-4760-98C5-23B22F325A20}" srcId="{0D137EFB-BA3B-4A85-A002-F1B11434E099}" destId="{DF5B7308-60FF-4AF8-8195-B854DC89F2DF}" srcOrd="3" destOrd="0" parTransId="{C86E9931-BBDE-4EA5-BA0B-1DF75D3A8BEC}" sibTransId="{21872195-397D-47DA-9476-743563825ED3}"/>
    <dgm:cxn modelId="{05A4B53F-BA0D-433D-B841-F3D59F634E1F}" type="presParOf" srcId="{39A1DC00-1F76-4E98-BD8E-72507ABC4250}" destId="{A73F8F75-DBC3-432B-BB5E-DBF286A223E0}" srcOrd="0" destOrd="0" presId="urn:microsoft.com/office/officeart/2005/8/layout/cycle8"/>
    <dgm:cxn modelId="{D7A00193-1C52-4E39-B236-86C5D838D423}" type="presParOf" srcId="{39A1DC00-1F76-4E98-BD8E-72507ABC4250}" destId="{3E44E93A-0C15-4802-8FA5-620857B975DF}" srcOrd="1" destOrd="0" presId="urn:microsoft.com/office/officeart/2005/8/layout/cycle8"/>
    <dgm:cxn modelId="{05467D2A-B7E5-4A4D-BEF6-267B1E06B81E}" type="presParOf" srcId="{39A1DC00-1F76-4E98-BD8E-72507ABC4250}" destId="{725D9E50-CA20-4E0C-AD8A-53160069FE2D}" srcOrd="2" destOrd="0" presId="urn:microsoft.com/office/officeart/2005/8/layout/cycle8"/>
    <dgm:cxn modelId="{A2A469F7-EE29-4028-8BC2-B3634BBC275B}" type="presParOf" srcId="{39A1DC00-1F76-4E98-BD8E-72507ABC4250}" destId="{F3F362FF-8FBE-4FD2-B24B-F2882607CAE7}" srcOrd="3" destOrd="0" presId="urn:microsoft.com/office/officeart/2005/8/layout/cycle8"/>
    <dgm:cxn modelId="{9FCFC1C3-8EF9-4B6C-B661-329174C80613}" type="presParOf" srcId="{39A1DC00-1F76-4E98-BD8E-72507ABC4250}" destId="{42845893-306D-4198-99B6-9641B201A09B}" srcOrd="4" destOrd="0" presId="urn:microsoft.com/office/officeart/2005/8/layout/cycle8"/>
    <dgm:cxn modelId="{80D41902-AB63-4F46-947C-47F22ED704EB}" type="presParOf" srcId="{39A1DC00-1F76-4E98-BD8E-72507ABC4250}" destId="{92E3D694-5073-4421-9911-068BFE2B336E}" srcOrd="5" destOrd="0" presId="urn:microsoft.com/office/officeart/2005/8/layout/cycle8"/>
    <dgm:cxn modelId="{4BF1F257-3F3B-4386-A7C7-40852DABBCDE}" type="presParOf" srcId="{39A1DC00-1F76-4E98-BD8E-72507ABC4250}" destId="{01A34E6F-37D9-448A-A239-F12387C1FB7B}" srcOrd="6" destOrd="0" presId="urn:microsoft.com/office/officeart/2005/8/layout/cycle8"/>
    <dgm:cxn modelId="{4683FC64-5A42-411A-B899-F0C7E51AD8B3}" type="presParOf" srcId="{39A1DC00-1F76-4E98-BD8E-72507ABC4250}" destId="{78397F66-E920-4450-ABDC-00D2F98F5F22}" srcOrd="7" destOrd="0" presId="urn:microsoft.com/office/officeart/2005/8/layout/cycle8"/>
    <dgm:cxn modelId="{6035A394-C897-471E-BD67-77558D6490F0}" type="presParOf" srcId="{39A1DC00-1F76-4E98-BD8E-72507ABC4250}" destId="{BE597BFC-8F1F-4E80-B198-A7E7D3143D86}" srcOrd="8" destOrd="0" presId="urn:microsoft.com/office/officeart/2005/8/layout/cycle8"/>
    <dgm:cxn modelId="{778AD3CA-E382-4F49-9CB1-D86032FD82E5}" type="presParOf" srcId="{39A1DC00-1F76-4E98-BD8E-72507ABC4250}" destId="{214719BE-F06C-4A6C-A946-2B412BD01E30}" srcOrd="9" destOrd="0" presId="urn:microsoft.com/office/officeart/2005/8/layout/cycle8"/>
    <dgm:cxn modelId="{BC97113D-9246-4911-AB29-77CFCC53694D}" type="presParOf" srcId="{39A1DC00-1F76-4E98-BD8E-72507ABC4250}" destId="{C6C472E1-1D56-4A65-8B10-CA677A017162}" srcOrd="10" destOrd="0" presId="urn:microsoft.com/office/officeart/2005/8/layout/cycle8"/>
    <dgm:cxn modelId="{CEB8083C-B7E1-4257-89D7-67421CCDB5CB}" type="presParOf" srcId="{39A1DC00-1F76-4E98-BD8E-72507ABC4250}" destId="{02D7F6CC-EE09-4A5B-8A10-701227918547}" srcOrd="11" destOrd="0" presId="urn:microsoft.com/office/officeart/2005/8/layout/cycle8"/>
    <dgm:cxn modelId="{B301EC25-E70E-4A3F-BEE3-0E44BAC33A4A}" type="presParOf" srcId="{39A1DC00-1F76-4E98-BD8E-72507ABC4250}" destId="{5B87B8A2-ED06-444E-A51C-68551AC0642D}" srcOrd="12" destOrd="0" presId="urn:microsoft.com/office/officeart/2005/8/layout/cycle8"/>
    <dgm:cxn modelId="{7125DFCB-5FA9-420C-8B4C-36DB8D7CF9F9}" type="presParOf" srcId="{39A1DC00-1F76-4E98-BD8E-72507ABC4250}" destId="{4D4E65E6-C441-492C-B61B-E2C416F3EC22}" srcOrd="13" destOrd="0" presId="urn:microsoft.com/office/officeart/2005/8/layout/cycle8"/>
    <dgm:cxn modelId="{DF9EE37B-AFFF-452A-B1CC-2A70191BDCF3}" type="presParOf" srcId="{39A1DC00-1F76-4E98-BD8E-72507ABC4250}" destId="{7E2AEEF2-5531-485E-95DA-4BB87529C454}" srcOrd="14" destOrd="0" presId="urn:microsoft.com/office/officeart/2005/8/layout/cycle8"/>
    <dgm:cxn modelId="{441F78C0-22D1-471C-A055-5EBE865B46C6}" type="presParOf" srcId="{39A1DC00-1F76-4E98-BD8E-72507ABC4250}" destId="{084CB693-3CCF-4694-BB9D-B1680751D329}" srcOrd="15" destOrd="0" presId="urn:microsoft.com/office/officeart/2005/8/layout/cycle8"/>
    <dgm:cxn modelId="{EE137CBB-6529-465E-9B3D-31CD70070C8C}" type="presParOf" srcId="{39A1DC00-1F76-4E98-BD8E-72507ABC4250}" destId="{4011D38E-2086-4C09-A1A6-E30956D8F1EB}" srcOrd="16" destOrd="0" presId="urn:microsoft.com/office/officeart/2005/8/layout/cycle8"/>
    <dgm:cxn modelId="{D0718255-D6CA-4824-9EEE-493E58AF4079}" type="presParOf" srcId="{39A1DC00-1F76-4E98-BD8E-72507ABC4250}" destId="{D0925711-7EB9-4E2B-976A-022DE6ED72E2}" srcOrd="17" destOrd="0" presId="urn:microsoft.com/office/officeart/2005/8/layout/cycle8"/>
    <dgm:cxn modelId="{AF49D73C-2773-4687-93B5-E9728E3678A2}" type="presParOf" srcId="{39A1DC00-1F76-4E98-BD8E-72507ABC4250}" destId="{06DF76C1-38C5-42CF-B413-0147DBC9646D}" srcOrd="18" destOrd="0" presId="urn:microsoft.com/office/officeart/2005/8/layout/cycle8"/>
    <dgm:cxn modelId="{DA8F4A32-66E2-4BB3-B669-C962ECB6664F}" type="presParOf" srcId="{39A1DC00-1F76-4E98-BD8E-72507ABC4250}" destId="{C341B1B4-CE66-48A3-BC95-A465DDD9FAE8}" srcOrd="19" destOrd="0" presId="urn:microsoft.com/office/officeart/2005/8/layout/cycle8"/>
    <dgm:cxn modelId="{1F8BCFEF-DAD2-492D-BAEA-9014EA6FE887}" type="presParOf" srcId="{39A1DC00-1F76-4E98-BD8E-72507ABC4250}" destId="{46B06191-D0A5-41D1-99D5-6A499F6C3BEB}" srcOrd="20" destOrd="0" presId="urn:microsoft.com/office/officeart/2005/8/layout/cycle8"/>
    <dgm:cxn modelId="{A6014842-26E2-4D7A-95BD-F5AA517E3100}" type="presParOf" srcId="{39A1DC00-1F76-4E98-BD8E-72507ABC4250}" destId="{07C84458-0E04-4CD3-9183-2E2F60BB1F02}" srcOrd="21" destOrd="0" presId="urn:microsoft.com/office/officeart/2005/8/layout/cycle8"/>
    <dgm:cxn modelId="{0CD85978-1629-4294-AF3C-B140BE5C53B3}" type="presParOf" srcId="{39A1DC00-1F76-4E98-BD8E-72507ABC4250}" destId="{C8E2658F-12B6-46DC-9A37-075A3AF8D5F0}" srcOrd="22" destOrd="0" presId="urn:microsoft.com/office/officeart/2005/8/layout/cycle8"/>
    <dgm:cxn modelId="{EB0C86D4-090C-4A8C-A74D-E3E9E2F638CE}" type="presParOf" srcId="{39A1DC00-1F76-4E98-BD8E-72507ABC4250}" destId="{B8A702D4-7238-405B-9CEF-83512B80A0A7}" srcOrd="23" destOrd="0" presId="urn:microsoft.com/office/officeart/2005/8/layout/cycle8"/>
    <dgm:cxn modelId="{AB16B123-0CC9-433D-8264-EC76882D091B}" type="presParOf" srcId="{39A1DC00-1F76-4E98-BD8E-72507ABC4250}" destId="{B8A3EC5F-BDF3-440E-8CD3-7A3C8362EEC3}" srcOrd="24" destOrd="0" presId="urn:microsoft.com/office/officeart/2005/8/layout/cycle8"/>
    <dgm:cxn modelId="{BB5E110C-D581-4282-A4F7-8F998FC22084}" type="presParOf" srcId="{39A1DC00-1F76-4E98-BD8E-72507ABC4250}" destId="{17B26D52-823B-4B17-B0D3-A9DBF87F89DE}" srcOrd="25" destOrd="0" presId="urn:microsoft.com/office/officeart/2005/8/layout/cycle8"/>
    <dgm:cxn modelId="{656A6EE5-BDB0-44F4-B145-0332DA32FC3D}" type="presParOf" srcId="{39A1DC00-1F76-4E98-BD8E-72507ABC4250}" destId="{45E9F343-9183-46CF-A6E2-A92A8736F512}" srcOrd="26" destOrd="0" presId="urn:microsoft.com/office/officeart/2005/8/layout/cycle8"/>
    <dgm:cxn modelId="{42F62F7D-FB70-42A9-AF9F-C5B60A151DFA}" type="presParOf" srcId="{39A1DC00-1F76-4E98-BD8E-72507ABC4250}" destId="{8F7C9856-674F-4A47-806B-11FAB8679D1E}" srcOrd="27" destOrd="0" presId="urn:microsoft.com/office/officeart/2005/8/layout/cycle8"/>
    <dgm:cxn modelId="{B72F145E-0828-42B2-A7EA-AA32DC071646}" type="presParOf" srcId="{39A1DC00-1F76-4E98-BD8E-72507ABC4250}" destId="{32DFD98A-7D35-4726-B91F-67EA7641359F}" srcOrd="28" destOrd="0" presId="urn:microsoft.com/office/officeart/2005/8/layout/cycle8"/>
    <dgm:cxn modelId="{F3E0E0EE-914F-4C90-9A27-586BCDE511FC}" type="presParOf" srcId="{39A1DC00-1F76-4E98-BD8E-72507ABC4250}" destId="{87FAFA91-4BF4-4FC9-B188-7A84D1EC44CE}" srcOrd="29"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314D6A9-554E-4CDE-8D81-93A0626B8709}" type="doc">
      <dgm:prSet loTypeId="urn:microsoft.com/office/officeart/2005/8/layout/arrow3" loCatId="relationship" qsTypeId="urn:microsoft.com/office/officeart/2005/8/quickstyle/simple1" qsCatId="simple" csTypeId="urn:microsoft.com/office/officeart/2005/8/colors/accent1_2" csCatId="accent1" phldr="1"/>
      <dgm:spPr/>
      <dgm:t>
        <a:bodyPr/>
        <a:lstStyle/>
        <a:p>
          <a:endParaRPr lang="ru-RU"/>
        </a:p>
      </dgm:t>
    </dgm:pt>
    <dgm:pt modelId="{D6BE6D5A-8FC1-4116-95C4-7894E94AC654}">
      <dgm:prSet phldrT="[Текст]"/>
      <dgm:spPr/>
      <dgm:t>
        <a:bodyPr/>
        <a:lstStyle/>
        <a:p>
          <a:r>
            <a:rPr lang="ru-RU" dirty="0"/>
            <a:t>Взаимодействие с собственным ребенком</a:t>
          </a:r>
        </a:p>
      </dgm:t>
    </dgm:pt>
    <dgm:pt modelId="{89601246-98D9-4971-9427-F98A5B967835}" type="parTrans" cxnId="{DCB6D0E5-8D5A-48CE-8C43-ADCD2C9530F8}">
      <dgm:prSet/>
      <dgm:spPr/>
      <dgm:t>
        <a:bodyPr/>
        <a:lstStyle/>
        <a:p>
          <a:endParaRPr lang="ru-RU"/>
        </a:p>
      </dgm:t>
    </dgm:pt>
    <dgm:pt modelId="{4AFC6ED6-3631-4D5E-BC44-A95CE53FAD0F}" type="sibTrans" cxnId="{DCB6D0E5-8D5A-48CE-8C43-ADCD2C9530F8}">
      <dgm:prSet/>
      <dgm:spPr/>
      <dgm:t>
        <a:bodyPr/>
        <a:lstStyle/>
        <a:p>
          <a:endParaRPr lang="ru-RU"/>
        </a:p>
      </dgm:t>
    </dgm:pt>
    <dgm:pt modelId="{8D063111-DE89-4206-8A0E-9F9FE2DA8934}">
      <dgm:prSet phldrT="[Текст]"/>
      <dgm:spPr/>
      <dgm:t>
        <a:bodyPr/>
        <a:lstStyle/>
        <a:p>
          <a:r>
            <a:rPr lang="ru-RU" dirty="0"/>
            <a:t>Взаимодействие с другими детьми, родителями, педагогами</a:t>
          </a:r>
        </a:p>
      </dgm:t>
    </dgm:pt>
    <dgm:pt modelId="{9757FD52-7775-4AD0-B249-B4AFDF4D894F}" type="parTrans" cxnId="{A73F7EB3-C52B-4774-95D7-5236A0051C03}">
      <dgm:prSet/>
      <dgm:spPr/>
      <dgm:t>
        <a:bodyPr/>
        <a:lstStyle/>
        <a:p>
          <a:endParaRPr lang="ru-RU"/>
        </a:p>
      </dgm:t>
    </dgm:pt>
    <dgm:pt modelId="{21092C93-1271-41F3-9D2F-FBC59EBC37F9}" type="sibTrans" cxnId="{A73F7EB3-C52B-4774-95D7-5236A0051C03}">
      <dgm:prSet/>
      <dgm:spPr/>
      <dgm:t>
        <a:bodyPr/>
        <a:lstStyle/>
        <a:p>
          <a:endParaRPr lang="ru-RU"/>
        </a:p>
      </dgm:t>
    </dgm:pt>
    <dgm:pt modelId="{6D6E99D2-C65E-4D3A-B2B9-F578D5C839AB}" type="pres">
      <dgm:prSet presAssocID="{5314D6A9-554E-4CDE-8D81-93A0626B8709}" presName="compositeShape" presStyleCnt="0">
        <dgm:presLayoutVars>
          <dgm:chMax val="2"/>
          <dgm:dir/>
          <dgm:resizeHandles val="exact"/>
        </dgm:presLayoutVars>
      </dgm:prSet>
      <dgm:spPr/>
    </dgm:pt>
    <dgm:pt modelId="{A9BAB869-E68A-48C6-B7D1-A04BF9196BBB}" type="pres">
      <dgm:prSet presAssocID="{5314D6A9-554E-4CDE-8D81-93A0626B8709}" presName="divider" presStyleLbl="fgShp" presStyleIdx="0" presStyleCnt="1"/>
      <dgm:spPr/>
    </dgm:pt>
    <dgm:pt modelId="{109792A6-F23D-48A3-95A8-D75630F8FE44}" type="pres">
      <dgm:prSet presAssocID="{D6BE6D5A-8FC1-4116-95C4-7894E94AC654}" presName="downArrow" presStyleLbl="node1" presStyleIdx="0" presStyleCnt="2"/>
      <dgm:spPr>
        <a:solidFill>
          <a:srgbClr val="FFC000"/>
        </a:solidFill>
      </dgm:spPr>
    </dgm:pt>
    <dgm:pt modelId="{A016C517-B078-4C29-88D1-D11B8E548D18}" type="pres">
      <dgm:prSet presAssocID="{D6BE6D5A-8FC1-4116-95C4-7894E94AC654}" presName="downArrowText" presStyleLbl="revTx" presStyleIdx="0" presStyleCnt="2">
        <dgm:presLayoutVars>
          <dgm:bulletEnabled val="1"/>
        </dgm:presLayoutVars>
      </dgm:prSet>
      <dgm:spPr/>
    </dgm:pt>
    <dgm:pt modelId="{B61E20FA-F8A8-4925-8651-30AF8DB06E99}" type="pres">
      <dgm:prSet presAssocID="{8D063111-DE89-4206-8A0E-9F9FE2DA8934}" presName="upArrow" presStyleLbl="node1" presStyleIdx="1" presStyleCnt="2"/>
      <dgm:spPr>
        <a:solidFill>
          <a:schemeClr val="accent6">
            <a:lumMod val="75000"/>
          </a:schemeClr>
        </a:solidFill>
      </dgm:spPr>
    </dgm:pt>
    <dgm:pt modelId="{56AF9316-4D22-4121-B8EA-2F4C6E52F936}" type="pres">
      <dgm:prSet presAssocID="{8D063111-DE89-4206-8A0E-9F9FE2DA8934}" presName="upArrowText" presStyleLbl="revTx" presStyleIdx="1" presStyleCnt="2">
        <dgm:presLayoutVars>
          <dgm:bulletEnabled val="1"/>
        </dgm:presLayoutVars>
      </dgm:prSet>
      <dgm:spPr/>
    </dgm:pt>
  </dgm:ptLst>
  <dgm:cxnLst>
    <dgm:cxn modelId="{A347139D-7837-4C3A-9AEC-E5F3852A6A56}" type="presOf" srcId="{5314D6A9-554E-4CDE-8D81-93A0626B8709}" destId="{6D6E99D2-C65E-4D3A-B2B9-F578D5C839AB}" srcOrd="0" destOrd="0" presId="urn:microsoft.com/office/officeart/2005/8/layout/arrow3"/>
    <dgm:cxn modelId="{A73F7EB3-C52B-4774-95D7-5236A0051C03}" srcId="{5314D6A9-554E-4CDE-8D81-93A0626B8709}" destId="{8D063111-DE89-4206-8A0E-9F9FE2DA8934}" srcOrd="1" destOrd="0" parTransId="{9757FD52-7775-4AD0-B249-B4AFDF4D894F}" sibTransId="{21092C93-1271-41F3-9D2F-FBC59EBC37F9}"/>
    <dgm:cxn modelId="{D3CD67CB-D86C-4FF9-BABB-0E6867BFCEA9}" type="presOf" srcId="{D6BE6D5A-8FC1-4116-95C4-7894E94AC654}" destId="{A016C517-B078-4C29-88D1-D11B8E548D18}" srcOrd="0" destOrd="0" presId="urn:microsoft.com/office/officeart/2005/8/layout/arrow3"/>
    <dgm:cxn modelId="{DCB6D0E5-8D5A-48CE-8C43-ADCD2C9530F8}" srcId="{5314D6A9-554E-4CDE-8D81-93A0626B8709}" destId="{D6BE6D5A-8FC1-4116-95C4-7894E94AC654}" srcOrd="0" destOrd="0" parTransId="{89601246-98D9-4971-9427-F98A5B967835}" sibTransId="{4AFC6ED6-3631-4D5E-BC44-A95CE53FAD0F}"/>
    <dgm:cxn modelId="{111055F1-7178-40ED-9BA4-FD37122C441C}" type="presOf" srcId="{8D063111-DE89-4206-8A0E-9F9FE2DA8934}" destId="{56AF9316-4D22-4121-B8EA-2F4C6E52F936}" srcOrd="0" destOrd="0" presId="urn:microsoft.com/office/officeart/2005/8/layout/arrow3"/>
    <dgm:cxn modelId="{BB65AA28-6580-4695-8B5B-CA7018DBF522}" type="presParOf" srcId="{6D6E99D2-C65E-4D3A-B2B9-F578D5C839AB}" destId="{A9BAB869-E68A-48C6-B7D1-A04BF9196BBB}" srcOrd="0" destOrd="0" presId="urn:microsoft.com/office/officeart/2005/8/layout/arrow3"/>
    <dgm:cxn modelId="{7592DDDD-B6D8-454C-B407-54F329BE24AA}" type="presParOf" srcId="{6D6E99D2-C65E-4D3A-B2B9-F578D5C839AB}" destId="{109792A6-F23D-48A3-95A8-D75630F8FE44}" srcOrd="1" destOrd="0" presId="urn:microsoft.com/office/officeart/2005/8/layout/arrow3"/>
    <dgm:cxn modelId="{25035F9A-AC0A-4F5C-86AC-EE2B774F635B}" type="presParOf" srcId="{6D6E99D2-C65E-4D3A-B2B9-F578D5C839AB}" destId="{A016C517-B078-4C29-88D1-D11B8E548D18}" srcOrd="2" destOrd="0" presId="urn:microsoft.com/office/officeart/2005/8/layout/arrow3"/>
    <dgm:cxn modelId="{13FFB9CB-A076-4746-B82F-60AA31945229}" type="presParOf" srcId="{6D6E99D2-C65E-4D3A-B2B9-F578D5C839AB}" destId="{B61E20FA-F8A8-4925-8651-30AF8DB06E99}" srcOrd="3" destOrd="0" presId="urn:microsoft.com/office/officeart/2005/8/layout/arrow3"/>
    <dgm:cxn modelId="{36A83435-4504-4800-A59B-F5E7EDD62981}" type="presParOf" srcId="{6D6E99D2-C65E-4D3A-B2B9-F578D5C839AB}" destId="{56AF9316-4D22-4121-B8EA-2F4C6E52F936}" srcOrd="4" destOrd="0" presId="urn:microsoft.com/office/officeart/2005/8/layout/arrow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647320-7B2E-446B-8A4E-CABEBD1BBB07}">
      <dsp:nvSpPr>
        <dsp:cNvPr id="0" name=""/>
        <dsp:cNvSpPr/>
      </dsp:nvSpPr>
      <dsp:spPr>
        <a:xfrm>
          <a:off x="0" y="0"/>
          <a:ext cx="11126787" cy="6497637"/>
        </a:xfrm>
        <a:prstGeom prst="roundRect">
          <a:avLst>
            <a:gd name="adj" fmla="val 8500"/>
          </a:avLst>
        </a:prstGeom>
        <a:solidFill>
          <a:schemeClr val="accent3">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5042888" numCol="1" spcCol="1270" anchor="t" anchorCtr="0">
          <a:noAutofit/>
        </a:bodyPr>
        <a:lstStyle/>
        <a:p>
          <a:pPr marL="0" lvl="0" indent="0" algn="ctr" defTabSz="1244600">
            <a:lnSpc>
              <a:spcPct val="90000"/>
            </a:lnSpc>
            <a:spcBef>
              <a:spcPct val="0"/>
            </a:spcBef>
            <a:spcAft>
              <a:spcPct val="35000"/>
            </a:spcAft>
            <a:buNone/>
          </a:pPr>
          <a:r>
            <a:rPr lang="ru-RU" sz="2800" b="1" kern="1200" dirty="0">
              <a:solidFill>
                <a:schemeClr val="accent3"/>
              </a:solidFill>
            </a:rPr>
            <a:t>Пояснительная записка</a:t>
          </a:r>
          <a:r>
            <a:rPr lang="ru-RU" sz="2800" kern="1200" dirty="0">
              <a:solidFill>
                <a:schemeClr val="accent3"/>
              </a:solidFill>
            </a:rPr>
            <a:t>: актуальность, цели, задачи, принципы </a:t>
          </a:r>
        </a:p>
      </dsp:txBody>
      <dsp:txXfrm>
        <a:off x="161763" y="161763"/>
        <a:ext cx="10803261" cy="6174111"/>
      </dsp:txXfrm>
    </dsp:sp>
    <dsp:sp modelId="{E9558133-CCDF-4AAC-A1B1-39BD2A9D4170}">
      <dsp:nvSpPr>
        <dsp:cNvPr id="0" name=""/>
        <dsp:cNvSpPr/>
      </dsp:nvSpPr>
      <dsp:spPr>
        <a:xfrm>
          <a:off x="257173" y="1618347"/>
          <a:ext cx="1669018" cy="2231976"/>
        </a:xfrm>
        <a:prstGeom prst="roundRect">
          <a:avLst>
            <a:gd name="adj" fmla="val 10500"/>
          </a:avLst>
        </a:prstGeom>
        <a:solidFill>
          <a:schemeClr val="lt1">
            <a:alpha val="90000"/>
            <a:hueOff val="0"/>
            <a:satOff val="0"/>
            <a:lumOff val="0"/>
            <a:alphaOff val="0"/>
          </a:schemeClr>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dsp:style>
      <dsp:txBody>
        <a:bodyPr spcFirstLastPara="0" vert="vert270"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rgbClr val="FF0000"/>
              </a:solidFill>
              <a:latin typeface="Arial" panose="020B0604020202020204" pitchFamily="34" charset="0"/>
              <a:cs typeface="Arial" panose="020B0604020202020204" pitchFamily="34" charset="0"/>
            </a:rPr>
            <a:t>Раздел 2 </a:t>
          </a:r>
        </a:p>
        <a:p>
          <a:pPr marL="0" lvl="0" indent="0" algn="ctr" defTabSz="622300">
            <a:lnSpc>
              <a:spcPct val="90000"/>
            </a:lnSpc>
            <a:spcBef>
              <a:spcPct val="0"/>
            </a:spcBef>
            <a:spcAft>
              <a:spcPct val="35000"/>
            </a:spcAft>
            <a:buNone/>
          </a:pPr>
          <a:r>
            <a:rPr lang="ru-RU" sz="1400" b="1" kern="1200" dirty="0">
              <a:solidFill>
                <a:srgbClr val="FF0000"/>
              </a:solidFill>
              <a:latin typeface="Arial" panose="020B0604020202020204" pitchFamily="34" charset="0"/>
              <a:cs typeface="Arial" panose="020B0604020202020204" pitchFamily="34" charset="0"/>
            </a:rPr>
            <a:t>Особенности, формы и методы просвещения в ДОО</a:t>
          </a:r>
        </a:p>
      </dsp:txBody>
      <dsp:txXfrm>
        <a:off x="308501" y="1669675"/>
        <a:ext cx="1566362" cy="2129320"/>
      </dsp:txXfrm>
    </dsp:sp>
    <dsp:sp modelId="{C059B5AD-70D1-4A7F-8DC4-AEDEE49AFFEA}">
      <dsp:nvSpPr>
        <dsp:cNvPr id="0" name=""/>
        <dsp:cNvSpPr/>
      </dsp:nvSpPr>
      <dsp:spPr>
        <a:xfrm>
          <a:off x="278169" y="3938288"/>
          <a:ext cx="1669018" cy="2231976"/>
        </a:xfrm>
        <a:prstGeom prst="roundRect">
          <a:avLst>
            <a:gd name="adj" fmla="val 10500"/>
          </a:avLst>
        </a:prstGeom>
        <a:solidFill>
          <a:schemeClr val="lt1">
            <a:alpha val="90000"/>
            <a:hueOff val="0"/>
            <a:satOff val="0"/>
            <a:lumOff val="0"/>
            <a:alphaOff val="0"/>
          </a:schemeClr>
        </a:solidFill>
        <a:ln w="12700" cap="flat" cmpd="sng" algn="ctr">
          <a:solidFill>
            <a:srgbClr val="FF0000"/>
          </a:solidFill>
          <a:prstDash val="solid"/>
          <a:miter lim="800000"/>
        </a:ln>
        <a:effectLst/>
      </dsp:spPr>
      <dsp:style>
        <a:lnRef idx="2">
          <a:scrgbClr r="0" g="0" b="0"/>
        </a:lnRef>
        <a:fillRef idx="1">
          <a:scrgbClr r="0" g="0" b="0"/>
        </a:fillRef>
        <a:effectRef idx="0">
          <a:scrgbClr r="0" g="0" b="0"/>
        </a:effectRef>
        <a:fontRef idx="minor"/>
      </dsp:style>
      <dsp:txBody>
        <a:bodyPr spcFirstLastPara="0" vert="vert270"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rgbClr val="FF0000"/>
              </a:solidFill>
              <a:latin typeface="Arial" panose="020B0604020202020204" pitchFamily="34" charset="0"/>
              <a:cs typeface="Arial" panose="020B0604020202020204" pitchFamily="34" charset="0"/>
            </a:rPr>
            <a:t>Раздел 1</a:t>
          </a:r>
        </a:p>
        <a:p>
          <a:pPr marL="0" lvl="0" indent="0" algn="ctr" defTabSz="622300">
            <a:lnSpc>
              <a:spcPct val="90000"/>
            </a:lnSpc>
            <a:spcBef>
              <a:spcPct val="0"/>
            </a:spcBef>
            <a:spcAft>
              <a:spcPct val="35000"/>
            </a:spcAft>
            <a:buNone/>
          </a:pPr>
          <a:r>
            <a:rPr lang="ru-RU" sz="1400" b="1" kern="1200" dirty="0">
              <a:solidFill>
                <a:srgbClr val="FF0000"/>
              </a:solidFill>
              <a:latin typeface="Arial" panose="020B0604020202020204" pitchFamily="34" charset="0"/>
              <a:cs typeface="Arial" panose="020B0604020202020204" pitchFamily="34" charset="0"/>
            </a:rPr>
            <a:t>Родительство как особый феномен в жизни человека</a:t>
          </a:r>
        </a:p>
      </dsp:txBody>
      <dsp:txXfrm>
        <a:off x="329497" y="3989616"/>
        <a:ext cx="1566362" cy="2129320"/>
      </dsp:txXfrm>
    </dsp:sp>
    <dsp:sp modelId="{F5DD02AC-91FD-4BBB-9CD7-02AFA3EC9345}">
      <dsp:nvSpPr>
        <dsp:cNvPr id="0" name=""/>
        <dsp:cNvSpPr/>
      </dsp:nvSpPr>
      <dsp:spPr>
        <a:xfrm>
          <a:off x="2364235" y="1131641"/>
          <a:ext cx="5258377" cy="5196212"/>
        </a:xfrm>
        <a:prstGeom prst="roundRect">
          <a:avLst>
            <a:gd name="adj" fmla="val 10500"/>
          </a:avLst>
        </a:prstGeom>
        <a:solidFill>
          <a:schemeClr val="accent3">
            <a:alpha val="2600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888200" numCol="1" spcCol="1270" anchor="t" anchorCtr="0">
          <a:noAutofit/>
        </a:bodyPr>
        <a:lstStyle/>
        <a:p>
          <a:pPr marL="0" lvl="0" indent="0" algn="l" defTabSz="2889250">
            <a:lnSpc>
              <a:spcPct val="90000"/>
            </a:lnSpc>
            <a:spcBef>
              <a:spcPct val="0"/>
            </a:spcBef>
            <a:spcAft>
              <a:spcPct val="35000"/>
            </a:spcAft>
            <a:buNone/>
          </a:pPr>
          <a:endParaRPr lang="ru-RU" sz="6500" kern="1200" dirty="0"/>
        </a:p>
      </dsp:txBody>
      <dsp:txXfrm>
        <a:off x="2524036" y="1291442"/>
        <a:ext cx="4938775" cy="4876610"/>
      </dsp:txXfrm>
    </dsp:sp>
    <dsp:sp modelId="{6C5C291E-1552-4F9C-8B2B-76F1CBC194A8}">
      <dsp:nvSpPr>
        <dsp:cNvPr id="0" name=""/>
        <dsp:cNvSpPr/>
      </dsp:nvSpPr>
      <dsp:spPr>
        <a:xfrm>
          <a:off x="2795648" y="1723084"/>
          <a:ext cx="4506929" cy="669627"/>
        </a:xfrm>
        <a:prstGeom prst="roundRect">
          <a:avLst>
            <a:gd name="adj" fmla="val 105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chemeClr val="accent4">
                  <a:lumMod val="75000"/>
                </a:schemeClr>
              </a:solidFill>
              <a:latin typeface="Arial" panose="020B0604020202020204" pitchFamily="34" charset="0"/>
              <a:cs typeface="Arial" panose="020B0604020202020204" pitchFamily="34" charset="0"/>
            </a:rPr>
            <a:t>Раздел 3</a:t>
          </a:r>
        </a:p>
        <a:p>
          <a:pPr marL="0" lvl="0" indent="0" algn="ctr" defTabSz="622300">
            <a:lnSpc>
              <a:spcPct val="90000"/>
            </a:lnSpc>
            <a:spcBef>
              <a:spcPct val="0"/>
            </a:spcBef>
            <a:spcAft>
              <a:spcPct val="35000"/>
            </a:spcAft>
            <a:buNone/>
          </a:pPr>
          <a:r>
            <a:rPr lang="ru-RU" sz="1400" b="1" kern="1200" dirty="0">
              <a:solidFill>
                <a:schemeClr val="accent4">
                  <a:lumMod val="75000"/>
                </a:schemeClr>
              </a:solidFill>
              <a:latin typeface="Arial" panose="020B0604020202020204" pitchFamily="34" charset="0"/>
              <a:cs typeface="Arial" panose="020B0604020202020204" pitchFamily="34" charset="0"/>
            </a:rPr>
            <a:t>Вопросы здоровья, воспитания, развития детей</a:t>
          </a:r>
        </a:p>
      </dsp:txBody>
      <dsp:txXfrm>
        <a:off x="2816241" y="1743677"/>
        <a:ext cx="4465743" cy="628441"/>
      </dsp:txXfrm>
    </dsp:sp>
    <dsp:sp modelId="{3E2D2F91-3DBF-414F-9BB1-60AF4A99811E}">
      <dsp:nvSpPr>
        <dsp:cNvPr id="0" name=""/>
        <dsp:cNvSpPr/>
      </dsp:nvSpPr>
      <dsp:spPr>
        <a:xfrm>
          <a:off x="2745374" y="2911395"/>
          <a:ext cx="4451809" cy="625634"/>
        </a:xfrm>
        <a:prstGeom prst="roundRect">
          <a:avLst>
            <a:gd name="adj" fmla="val 105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chemeClr val="accent4">
                  <a:lumMod val="75000"/>
                </a:schemeClr>
              </a:solidFill>
              <a:latin typeface="Arial" panose="020B0604020202020204" pitchFamily="34" charset="0"/>
              <a:cs typeface="Arial" panose="020B0604020202020204" pitchFamily="34" charset="0"/>
            </a:rPr>
            <a:t>Раздел 4</a:t>
          </a:r>
        </a:p>
        <a:p>
          <a:pPr marL="0" lvl="0" indent="0" algn="ctr" defTabSz="622300">
            <a:lnSpc>
              <a:spcPct val="90000"/>
            </a:lnSpc>
            <a:spcBef>
              <a:spcPct val="0"/>
            </a:spcBef>
            <a:spcAft>
              <a:spcPct val="35000"/>
            </a:spcAft>
            <a:buNone/>
          </a:pPr>
          <a:r>
            <a:rPr lang="ru-RU" sz="1400" b="1" kern="1200" dirty="0">
              <a:solidFill>
                <a:schemeClr val="accent4">
                  <a:lumMod val="75000"/>
                </a:schemeClr>
              </a:solidFill>
              <a:latin typeface="Arial" panose="020B0604020202020204" pitchFamily="34" charset="0"/>
              <a:cs typeface="Arial" panose="020B0604020202020204" pitchFamily="34" charset="0"/>
            </a:rPr>
            <a:t>Вопросы сопровождения семьи с ребенком ОВЗ</a:t>
          </a:r>
        </a:p>
      </dsp:txBody>
      <dsp:txXfrm>
        <a:off x="2764614" y="2930635"/>
        <a:ext cx="4413329" cy="587154"/>
      </dsp:txXfrm>
    </dsp:sp>
    <dsp:sp modelId="{821C80AA-0F85-472E-ACCA-A224592FDB79}">
      <dsp:nvSpPr>
        <dsp:cNvPr id="0" name=""/>
        <dsp:cNvSpPr/>
      </dsp:nvSpPr>
      <dsp:spPr>
        <a:xfrm>
          <a:off x="2775538" y="4062132"/>
          <a:ext cx="4402139" cy="669627"/>
        </a:xfrm>
        <a:prstGeom prst="roundRect">
          <a:avLst>
            <a:gd name="adj" fmla="val 105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chemeClr val="accent4">
                  <a:lumMod val="75000"/>
                </a:schemeClr>
              </a:solidFill>
              <a:latin typeface="Arial" panose="020B0604020202020204" pitchFamily="34" charset="0"/>
              <a:cs typeface="Arial" panose="020B0604020202020204" pitchFamily="34" charset="0"/>
            </a:rPr>
            <a:t>Раздел 5</a:t>
          </a:r>
        </a:p>
        <a:p>
          <a:pPr marL="0" lvl="0" indent="0" algn="ctr" defTabSz="622300">
            <a:lnSpc>
              <a:spcPct val="90000"/>
            </a:lnSpc>
            <a:spcBef>
              <a:spcPct val="0"/>
            </a:spcBef>
            <a:spcAft>
              <a:spcPct val="35000"/>
            </a:spcAft>
            <a:buNone/>
          </a:pPr>
          <a:r>
            <a:rPr lang="ru-RU" sz="1400" b="1" kern="1200" dirty="0">
              <a:solidFill>
                <a:schemeClr val="accent4">
                  <a:lumMod val="75000"/>
                </a:schemeClr>
              </a:solidFill>
              <a:latin typeface="Arial" panose="020B0604020202020204" pitchFamily="34" charset="0"/>
              <a:cs typeface="Arial" panose="020B0604020202020204" pitchFamily="34" charset="0"/>
            </a:rPr>
            <a:t>Права родителей и государственная поддержка семьи</a:t>
          </a:r>
        </a:p>
      </dsp:txBody>
      <dsp:txXfrm>
        <a:off x="2796131" y="4082725"/>
        <a:ext cx="4360953" cy="628441"/>
      </dsp:txXfrm>
    </dsp:sp>
    <dsp:sp modelId="{CF4B914A-4950-48D9-998E-103BE2E570A1}">
      <dsp:nvSpPr>
        <dsp:cNvPr id="0" name=""/>
        <dsp:cNvSpPr/>
      </dsp:nvSpPr>
      <dsp:spPr>
        <a:xfrm>
          <a:off x="2796010" y="5143045"/>
          <a:ext cx="4430941" cy="642714"/>
        </a:xfrm>
        <a:prstGeom prst="roundRect">
          <a:avLst>
            <a:gd name="adj" fmla="val 105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kern="1200" dirty="0">
              <a:solidFill>
                <a:schemeClr val="accent4">
                  <a:lumMod val="75000"/>
                </a:schemeClr>
              </a:solidFill>
              <a:latin typeface="Arial" panose="020B0604020202020204" pitchFamily="34" charset="0"/>
              <a:cs typeface="Arial" panose="020B0604020202020204" pitchFamily="34" charset="0"/>
            </a:rPr>
            <a:t>Раздел 6</a:t>
          </a:r>
        </a:p>
        <a:p>
          <a:pPr marL="0" lvl="0" indent="0" algn="ctr" defTabSz="622300">
            <a:lnSpc>
              <a:spcPct val="90000"/>
            </a:lnSpc>
            <a:spcBef>
              <a:spcPct val="0"/>
            </a:spcBef>
            <a:spcAft>
              <a:spcPct val="35000"/>
            </a:spcAft>
            <a:buNone/>
          </a:pPr>
          <a:r>
            <a:rPr lang="ru-RU" sz="1400" b="1" kern="1200" dirty="0">
              <a:solidFill>
                <a:schemeClr val="accent4">
                  <a:lumMod val="75000"/>
                </a:schemeClr>
              </a:solidFill>
              <a:latin typeface="Arial" panose="020B0604020202020204" pitchFamily="34" charset="0"/>
              <a:cs typeface="Arial" panose="020B0604020202020204" pitchFamily="34" charset="0"/>
            </a:rPr>
            <a:t>Часто встречающиеся вопросы и типичные проблемы</a:t>
          </a:r>
        </a:p>
      </dsp:txBody>
      <dsp:txXfrm>
        <a:off x="2815776" y="5162811"/>
        <a:ext cx="4391409" cy="603182"/>
      </dsp:txXfrm>
    </dsp:sp>
    <dsp:sp modelId="{10D07979-8605-49D4-99DA-DE705DC1EBFB}">
      <dsp:nvSpPr>
        <dsp:cNvPr id="0" name=""/>
        <dsp:cNvSpPr/>
      </dsp:nvSpPr>
      <dsp:spPr>
        <a:xfrm>
          <a:off x="8087363" y="1480850"/>
          <a:ext cx="2641883" cy="1743367"/>
        </a:xfrm>
        <a:prstGeom prst="roundRect">
          <a:avLst>
            <a:gd name="adj" fmla="val 10500"/>
          </a:avLst>
        </a:prstGeom>
        <a:solidFill>
          <a:schemeClr val="bg1">
            <a:alpha val="82000"/>
          </a:schemeClr>
        </a:solidFill>
        <a:ln w="44450" cap="flat" cmpd="sng" algn="ctr">
          <a:solidFill>
            <a:srgbClr val="00B05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1467022" numCol="1" spcCol="1270" anchor="ctr" anchorCtr="0">
          <a:noAutofit/>
        </a:bodyPr>
        <a:lstStyle/>
        <a:p>
          <a:pPr marL="0" lvl="0" indent="0" algn="ctr" defTabSz="800100">
            <a:lnSpc>
              <a:spcPct val="90000"/>
            </a:lnSpc>
            <a:spcBef>
              <a:spcPct val="0"/>
            </a:spcBef>
            <a:spcAft>
              <a:spcPct val="35000"/>
            </a:spcAft>
            <a:buNone/>
          </a:pPr>
          <a:endParaRPr lang="ru-RU" sz="1800" kern="1200" dirty="0">
            <a:solidFill>
              <a:srgbClr val="00B050"/>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endParaRPr lang="ru-RU" sz="1800" kern="1200" dirty="0">
            <a:solidFill>
              <a:srgbClr val="00B050"/>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endParaRPr lang="ru-RU" sz="1800" kern="1200" dirty="0">
            <a:solidFill>
              <a:srgbClr val="00B050"/>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endParaRPr lang="ru-RU" sz="1800" kern="1200" dirty="0">
            <a:solidFill>
              <a:srgbClr val="00B050"/>
            </a:solidFill>
            <a:latin typeface="Arial" panose="020B0604020202020204" pitchFamily="34" charset="0"/>
            <a:cs typeface="Arial" panose="020B0604020202020204" pitchFamily="34" charset="0"/>
          </a:endParaRPr>
        </a:p>
        <a:p>
          <a:pPr marL="0" lvl="0" indent="0" algn="ctr" defTabSz="800100">
            <a:lnSpc>
              <a:spcPct val="90000"/>
            </a:lnSpc>
            <a:spcBef>
              <a:spcPct val="0"/>
            </a:spcBef>
            <a:spcAft>
              <a:spcPct val="35000"/>
            </a:spcAft>
            <a:buNone/>
          </a:pPr>
          <a:r>
            <a:rPr lang="ru-RU" sz="1800" kern="1200" dirty="0">
              <a:solidFill>
                <a:srgbClr val="00B050"/>
              </a:solidFill>
              <a:latin typeface="Arial" panose="020B0604020202020204" pitchFamily="34" charset="0"/>
              <a:cs typeface="Arial" panose="020B0604020202020204" pitchFamily="34" charset="0"/>
            </a:rPr>
            <a:t>Раздел 7</a:t>
          </a:r>
        </a:p>
        <a:p>
          <a:pPr marL="0" lvl="0" indent="0" algn="ctr" defTabSz="800100">
            <a:lnSpc>
              <a:spcPct val="90000"/>
            </a:lnSpc>
            <a:spcBef>
              <a:spcPct val="0"/>
            </a:spcBef>
            <a:spcAft>
              <a:spcPct val="35000"/>
            </a:spcAft>
            <a:buNone/>
          </a:pPr>
          <a:r>
            <a:rPr lang="ru-RU" sz="1800" b="1" kern="1200" dirty="0">
              <a:solidFill>
                <a:srgbClr val="00B050"/>
              </a:solidFill>
              <a:latin typeface="Arial" panose="020B0604020202020204" pitchFamily="34" charset="0"/>
              <a:cs typeface="Arial" panose="020B0604020202020204" pitchFamily="34" charset="0"/>
            </a:rPr>
            <a:t>Пространство родительских инициатив</a:t>
          </a:r>
        </a:p>
      </dsp:txBody>
      <dsp:txXfrm>
        <a:off x="8140978" y="1534465"/>
        <a:ext cx="2534653" cy="1636137"/>
      </dsp:txXfrm>
    </dsp:sp>
    <dsp:sp modelId="{E8E6C5A1-C194-4ED6-B898-E266D486540B}">
      <dsp:nvSpPr>
        <dsp:cNvPr id="0" name=""/>
        <dsp:cNvSpPr/>
      </dsp:nvSpPr>
      <dsp:spPr>
        <a:xfrm>
          <a:off x="8116650" y="4025568"/>
          <a:ext cx="2726090" cy="1734151"/>
        </a:xfrm>
        <a:prstGeom prst="roundRect">
          <a:avLst>
            <a:gd name="adj" fmla="val 10500"/>
          </a:avLst>
        </a:prstGeom>
        <a:solidFill>
          <a:schemeClr val="lt1">
            <a:alpha val="90000"/>
            <a:hueOff val="0"/>
            <a:satOff val="0"/>
            <a:lumOff val="0"/>
            <a:alphaOff val="0"/>
          </a:schemeClr>
        </a:solidFill>
        <a:ln w="12700" cap="flat" cmpd="sng" algn="ctr">
          <a:solidFill>
            <a:srgbClr val="0070C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ru-RU" sz="2000" kern="1200" dirty="0">
              <a:solidFill>
                <a:srgbClr val="0070C0"/>
              </a:solidFill>
              <a:latin typeface="Arial" panose="020B0604020202020204" pitchFamily="34" charset="0"/>
              <a:cs typeface="Arial" panose="020B0604020202020204" pitchFamily="34" charset="0"/>
            </a:rPr>
            <a:t>Раздел 8</a:t>
          </a:r>
        </a:p>
        <a:p>
          <a:pPr marL="0" lvl="0" indent="0" algn="ctr" defTabSz="889000">
            <a:lnSpc>
              <a:spcPct val="90000"/>
            </a:lnSpc>
            <a:spcBef>
              <a:spcPct val="0"/>
            </a:spcBef>
            <a:spcAft>
              <a:spcPct val="35000"/>
            </a:spcAft>
            <a:buNone/>
          </a:pPr>
          <a:r>
            <a:rPr lang="ru-RU" sz="2000" b="1" kern="1200" dirty="0">
              <a:solidFill>
                <a:srgbClr val="0070C0"/>
              </a:solidFill>
              <a:latin typeface="Arial" panose="020B0604020202020204" pitchFamily="34" charset="0"/>
              <a:cs typeface="Arial" panose="020B0604020202020204" pitchFamily="34" charset="0"/>
            </a:rPr>
            <a:t>Рекомендуемый контент</a:t>
          </a:r>
        </a:p>
      </dsp:txBody>
      <dsp:txXfrm>
        <a:off x="8169981" y="4078899"/>
        <a:ext cx="2619428" cy="162748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4CC8FC-9CDE-4DA6-B94B-6D0992213BCC}">
      <dsp:nvSpPr>
        <dsp:cNvPr id="0" name=""/>
        <dsp:cNvSpPr/>
      </dsp:nvSpPr>
      <dsp:spPr>
        <a:xfrm>
          <a:off x="0" y="0"/>
          <a:ext cx="4351338" cy="4351338"/>
        </a:xfrm>
        <a:prstGeom prst="pie">
          <a:avLst>
            <a:gd name="adj1" fmla="val 5400000"/>
            <a:gd name="adj2" fmla="val 16200000"/>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B377DB-A9CB-431E-9ABA-1A9EA023DE8F}">
      <dsp:nvSpPr>
        <dsp:cNvPr id="0" name=""/>
        <dsp:cNvSpPr/>
      </dsp:nvSpPr>
      <dsp:spPr>
        <a:xfrm>
          <a:off x="2175669" y="0"/>
          <a:ext cx="8339931" cy="4351338"/>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32410" tIns="232410" rIns="232410" bIns="232410" numCol="1" spcCol="1270" anchor="ctr" anchorCtr="0">
          <a:noAutofit/>
        </a:bodyPr>
        <a:lstStyle/>
        <a:p>
          <a:pPr marL="0" lvl="0" indent="0" algn="ctr" defTabSz="2711450">
            <a:lnSpc>
              <a:spcPct val="90000"/>
            </a:lnSpc>
            <a:spcBef>
              <a:spcPct val="0"/>
            </a:spcBef>
            <a:spcAft>
              <a:spcPct val="35000"/>
            </a:spcAft>
            <a:buNone/>
          </a:pPr>
          <a:r>
            <a:rPr lang="ru-RU" sz="6100" kern="1200" dirty="0"/>
            <a:t>Убеждение</a:t>
          </a:r>
        </a:p>
      </dsp:txBody>
      <dsp:txXfrm>
        <a:off x="2175669" y="0"/>
        <a:ext cx="8339931" cy="1305404"/>
      </dsp:txXfrm>
    </dsp:sp>
    <dsp:sp modelId="{F2D4505C-B1C2-4A6B-9EBC-D1723E057FE1}">
      <dsp:nvSpPr>
        <dsp:cNvPr id="0" name=""/>
        <dsp:cNvSpPr/>
      </dsp:nvSpPr>
      <dsp:spPr>
        <a:xfrm>
          <a:off x="761485" y="1305404"/>
          <a:ext cx="2828366" cy="2828366"/>
        </a:xfrm>
        <a:prstGeom prst="pie">
          <a:avLst>
            <a:gd name="adj1" fmla="val 5400000"/>
            <a:gd name="adj2" fmla="val 1620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5A8626-EA26-4AF8-8DF6-480284B7F7BD}">
      <dsp:nvSpPr>
        <dsp:cNvPr id="0" name=""/>
        <dsp:cNvSpPr/>
      </dsp:nvSpPr>
      <dsp:spPr>
        <a:xfrm>
          <a:off x="2175669" y="1305404"/>
          <a:ext cx="8339931" cy="2828366"/>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32410" tIns="232410" rIns="232410" bIns="232410" numCol="1" spcCol="1270" anchor="ctr" anchorCtr="0">
          <a:noAutofit/>
        </a:bodyPr>
        <a:lstStyle/>
        <a:p>
          <a:pPr marL="0" lvl="0" indent="0" algn="ctr" defTabSz="2711450">
            <a:lnSpc>
              <a:spcPct val="90000"/>
            </a:lnSpc>
            <a:spcBef>
              <a:spcPct val="0"/>
            </a:spcBef>
            <a:spcAft>
              <a:spcPct val="35000"/>
            </a:spcAft>
            <a:buNone/>
          </a:pPr>
          <a:r>
            <a:rPr lang="ru-RU" sz="6100" kern="1200" dirty="0"/>
            <a:t>Поощрение</a:t>
          </a:r>
        </a:p>
      </dsp:txBody>
      <dsp:txXfrm>
        <a:off x="2175669" y="1305404"/>
        <a:ext cx="8339931" cy="1305399"/>
      </dsp:txXfrm>
    </dsp:sp>
    <dsp:sp modelId="{5C1EF365-71A2-482C-B509-C48195B142BF}">
      <dsp:nvSpPr>
        <dsp:cNvPr id="0" name=""/>
        <dsp:cNvSpPr/>
      </dsp:nvSpPr>
      <dsp:spPr>
        <a:xfrm>
          <a:off x="1522968" y="2610804"/>
          <a:ext cx="1305400" cy="1305400"/>
        </a:xfrm>
        <a:prstGeom prst="pie">
          <a:avLst>
            <a:gd name="adj1" fmla="val 5400000"/>
            <a:gd name="adj2" fmla="val 16200000"/>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D7A8CDD-4275-4976-A9DA-FF5B055F407D}">
      <dsp:nvSpPr>
        <dsp:cNvPr id="0" name=""/>
        <dsp:cNvSpPr/>
      </dsp:nvSpPr>
      <dsp:spPr>
        <a:xfrm>
          <a:off x="2175669" y="2610804"/>
          <a:ext cx="8339931" cy="13054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32410" tIns="232410" rIns="232410" bIns="232410" numCol="1" spcCol="1270" anchor="ctr" anchorCtr="0">
          <a:noAutofit/>
        </a:bodyPr>
        <a:lstStyle/>
        <a:p>
          <a:pPr marL="0" lvl="0" indent="0" algn="ctr" defTabSz="2711450">
            <a:lnSpc>
              <a:spcPct val="90000"/>
            </a:lnSpc>
            <a:spcBef>
              <a:spcPct val="0"/>
            </a:spcBef>
            <a:spcAft>
              <a:spcPct val="35000"/>
            </a:spcAft>
            <a:buNone/>
          </a:pPr>
          <a:r>
            <a:rPr lang="ru-RU" sz="6100" kern="1200" dirty="0"/>
            <a:t>Принуждение</a:t>
          </a:r>
        </a:p>
      </dsp:txBody>
      <dsp:txXfrm>
        <a:off x="2175669" y="2610804"/>
        <a:ext cx="8339931" cy="13054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3AB4F7-6B1F-49D6-B0A4-5CBFCE08291A}">
      <dsp:nvSpPr>
        <dsp:cNvPr id="0" name=""/>
        <dsp:cNvSpPr/>
      </dsp:nvSpPr>
      <dsp:spPr>
        <a:xfrm>
          <a:off x="0" y="646983"/>
          <a:ext cx="5170532"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04DD398F-AC52-4697-891C-1763E6DBEC04}">
      <dsp:nvSpPr>
        <dsp:cNvPr id="0" name=""/>
        <dsp:cNvSpPr/>
      </dsp:nvSpPr>
      <dsp:spPr>
        <a:xfrm>
          <a:off x="248932" y="0"/>
          <a:ext cx="4916409" cy="121032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804" tIns="0" rIns="136804" bIns="0" numCol="1" spcCol="1270" anchor="ctr" anchorCtr="0">
          <a:noAutofit/>
        </a:bodyPr>
        <a:lstStyle/>
        <a:p>
          <a:pPr marL="0" lvl="0" indent="0" algn="ctr" defTabSz="1066800">
            <a:lnSpc>
              <a:spcPct val="90000"/>
            </a:lnSpc>
            <a:spcBef>
              <a:spcPct val="0"/>
            </a:spcBef>
            <a:spcAft>
              <a:spcPct val="35000"/>
            </a:spcAft>
            <a:buNone/>
          </a:pPr>
          <a:r>
            <a:rPr lang="ru-RU" sz="2400" b="1" kern="1200" dirty="0">
              <a:latin typeface="Calibri" panose="020F0502020204030204" pitchFamily="34" charset="0"/>
              <a:cs typeface="Calibri" panose="020F0502020204030204" pitchFamily="34" charset="0"/>
            </a:rPr>
            <a:t>направленные на информирование родителей:</a:t>
          </a:r>
          <a:endParaRPr lang="ru-RU" sz="2400" kern="1200" dirty="0">
            <a:solidFill>
              <a:schemeClr val="bg1"/>
            </a:solidFill>
            <a:latin typeface="Calibri" panose="020F0502020204030204" pitchFamily="34" charset="0"/>
            <a:cs typeface="Calibri" panose="020F0502020204030204" pitchFamily="34" charset="0"/>
          </a:endParaRPr>
        </a:p>
      </dsp:txBody>
      <dsp:txXfrm>
        <a:off x="308015" y="59083"/>
        <a:ext cx="4798243" cy="1092154"/>
      </dsp:txXfrm>
    </dsp:sp>
    <dsp:sp modelId="{6867A4BC-6E83-424E-B17B-1C8BF68D93C1}">
      <dsp:nvSpPr>
        <dsp:cNvPr id="0" name=""/>
        <dsp:cNvSpPr/>
      </dsp:nvSpPr>
      <dsp:spPr>
        <a:xfrm>
          <a:off x="0" y="2506743"/>
          <a:ext cx="5170532"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927C614D-6A44-4E5A-A0CC-007F9344ED66}">
      <dsp:nvSpPr>
        <dsp:cNvPr id="0" name=""/>
        <dsp:cNvSpPr/>
      </dsp:nvSpPr>
      <dsp:spPr>
        <a:xfrm>
          <a:off x="248932" y="1857733"/>
          <a:ext cx="4916409" cy="121032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804" tIns="0" rIns="136804" bIns="0" numCol="1" spcCol="1270" anchor="ctr" anchorCtr="0">
          <a:noAutofit/>
        </a:bodyPr>
        <a:lstStyle/>
        <a:p>
          <a:pPr marL="0" lvl="0" indent="0" algn="ctr" defTabSz="1066800">
            <a:lnSpc>
              <a:spcPct val="90000"/>
            </a:lnSpc>
            <a:spcBef>
              <a:spcPct val="0"/>
            </a:spcBef>
            <a:spcAft>
              <a:spcPct val="35000"/>
            </a:spcAft>
            <a:buNone/>
          </a:pPr>
          <a:r>
            <a:rPr lang="ru-RU" sz="2400" b="1" kern="1200" dirty="0">
              <a:latin typeface="Calibri" panose="020F0502020204030204" pitchFamily="34" charset="0"/>
              <a:cs typeface="Calibri" panose="020F0502020204030204" pitchFamily="34" charset="0"/>
            </a:rPr>
            <a:t>направленные на формирование у родителей практического опыта воспитательных действий: </a:t>
          </a:r>
          <a:endParaRPr lang="ru-RU" sz="2400" b="1" kern="1200" dirty="0">
            <a:solidFill>
              <a:schemeClr val="bg1"/>
            </a:solidFill>
            <a:latin typeface="Calibri" panose="020F0502020204030204" pitchFamily="34" charset="0"/>
            <a:cs typeface="Calibri" panose="020F0502020204030204" pitchFamily="34" charset="0"/>
          </a:endParaRPr>
        </a:p>
      </dsp:txBody>
      <dsp:txXfrm>
        <a:off x="308015" y="1916816"/>
        <a:ext cx="4798243" cy="1092154"/>
      </dsp:txXfrm>
    </dsp:sp>
    <dsp:sp modelId="{C2F3F34C-2DAF-49C8-8892-17B81979E7A0}">
      <dsp:nvSpPr>
        <dsp:cNvPr id="0" name=""/>
        <dsp:cNvSpPr/>
      </dsp:nvSpPr>
      <dsp:spPr>
        <a:xfrm>
          <a:off x="0" y="4293042"/>
          <a:ext cx="5170532"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0ADB5B1D-3EF6-4C33-BEF3-17CD82F1F328}">
      <dsp:nvSpPr>
        <dsp:cNvPr id="0" name=""/>
        <dsp:cNvSpPr/>
      </dsp:nvSpPr>
      <dsp:spPr>
        <a:xfrm>
          <a:off x="248932" y="3717493"/>
          <a:ext cx="4916409" cy="121032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6804" tIns="0" rIns="136804" bIns="0" numCol="1" spcCol="1270" anchor="ctr" anchorCtr="0">
          <a:noAutofit/>
        </a:bodyPr>
        <a:lstStyle/>
        <a:p>
          <a:pPr marL="0" lvl="0" indent="0" algn="ctr" defTabSz="1066800">
            <a:lnSpc>
              <a:spcPct val="90000"/>
            </a:lnSpc>
            <a:spcBef>
              <a:spcPct val="0"/>
            </a:spcBef>
            <a:spcAft>
              <a:spcPct val="35000"/>
            </a:spcAft>
            <a:buNone/>
          </a:pPr>
          <a:r>
            <a:rPr lang="ru-RU" sz="2400" b="1" kern="1200" dirty="0">
              <a:latin typeface="Calibri" panose="020F0502020204030204" pitchFamily="34" charset="0"/>
              <a:cs typeface="Calibri" panose="020F0502020204030204" pitchFamily="34" charset="0"/>
            </a:rPr>
            <a:t>направленные на вовлечение родителей в совместную деятельность: </a:t>
          </a:r>
          <a:endParaRPr lang="ru-RU" sz="2400" kern="1200" dirty="0">
            <a:solidFill>
              <a:schemeClr val="bg1"/>
            </a:solidFill>
            <a:latin typeface="Calibri" panose="020F0502020204030204" pitchFamily="34" charset="0"/>
            <a:cs typeface="Calibri" panose="020F0502020204030204" pitchFamily="34" charset="0"/>
          </a:endParaRPr>
        </a:p>
      </dsp:txBody>
      <dsp:txXfrm>
        <a:off x="308015" y="3776576"/>
        <a:ext cx="4798243" cy="10921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3AB4F7-6B1F-49D6-B0A4-5CBFCE08291A}">
      <dsp:nvSpPr>
        <dsp:cNvPr id="0" name=""/>
        <dsp:cNvSpPr/>
      </dsp:nvSpPr>
      <dsp:spPr>
        <a:xfrm>
          <a:off x="0" y="644973"/>
          <a:ext cx="6183311"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04DD398F-AC52-4697-891C-1763E6DBEC04}">
      <dsp:nvSpPr>
        <dsp:cNvPr id="0" name=""/>
        <dsp:cNvSpPr/>
      </dsp:nvSpPr>
      <dsp:spPr>
        <a:xfrm>
          <a:off x="303899" y="0"/>
          <a:ext cx="5879411" cy="1206301"/>
        </a:xfrm>
        <a:prstGeom prst="roundRect">
          <a:avLst/>
        </a:prstGeom>
        <a:solidFill>
          <a:schemeClr val="bg1"/>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600" tIns="0" rIns="163600" bIns="0" numCol="1" spcCol="1270" anchor="ctr" anchorCtr="0">
          <a:noAutofit/>
        </a:bodyPr>
        <a:lstStyle/>
        <a:p>
          <a:pPr marL="0" lvl="0" indent="0" algn="just" defTabSz="800100">
            <a:lnSpc>
              <a:spcPct val="90000"/>
            </a:lnSpc>
            <a:spcBef>
              <a:spcPct val="0"/>
            </a:spcBef>
            <a:spcAft>
              <a:spcPct val="35000"/>
            </a:spcAft>
            <a:buNone/>
          </a:pPr>
          <a:r>
            <a:rPr lang="ru-RU" sz="1800" kern="1200" dirty="0">
              <a:solidFill>
                <a:schemeClr val="tx1"/>
              </a:solidFill>
              <a:latin typeface="Calibri" panose="020F0502020204030204" pitchFamily="34" charset="0"/>
              <a:cs typeface="Calibri" panose="020F0502020204030204" pitchFamily="34" charset="0"/>
            </a:rPr>
            <a:t>родительское собрание, лекция-презентация, консультация, конференция, беседы, дни открытых дверей, круглый стол, выставки, информационные стенды, газеты, видеоролики… </a:t>
          </a:r>
        </a:p>
      </dsp:txBody>
      <dsp:txXfrm>
        <a:off x="362786" y="58887"/>
        <a:ext cx="5761637" cy="1088527"/>
      </dsp:txXfrm>
    </dsp:sp>
    <dsp:sp modelId="{6867A4BC-6E83-424E-B17B-1C8BF68D93C1}">
      <dsp:nvSpPr>
        <dsp:cNvPr id="0" name=""/>
        <dsp:cNvSpPr/>
      </dsp:nvSpPr>
      <dsp:spPr>
        <a:xfrm>
          <a:off x="0" y="2504733"/>
          <a:ext cx="6183311"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927C614D-6A44-4E5A-A0CC-007F9344ED66}">
      <dsp:nvSpPr>
        <dsp:cNvPr id="0" name=""/>
        <dsp:cNvSpPr/>
      </dsp:nvSpPr>
      <dsp:spPr>
        <a:xfrm>
          <a:off x="297692" y="1855723"/>
          <a:ext cx="5879411" cy="1210320"/>
        </a:xfrm>
        <a:prstGeom prst="roundRect">
          <a:avLst/>
        </a:prstGeom>
        <a:solidFill>
          <a:schemeClr val="bg1"/>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600" tIns="0" rIns="163600" bIns="0" numCol="1" spcCol="1270" anchor="ctr" anchorCtr="0">
          <a:noAutofit/>
        </a:bodyPr>
        <a:lstStyle/>
        <a:p>
          <a:pPr marL="0" lvl="0" indent="0" algn="l" defTabSz="800100">
            <a:lnSpc>
              <a:spcPct val="90000"/>
            </a:lnSpc>
            <a:spcBef>
              <a:spcPct val="0"/>
            </a:spcBef>
            <a:spcAft>
              <a:spcPct val="35000"/>
            </a:spcAft>
            <a:buNone/>
          </a:pPr>
          <a:r>
            <a:rPr lang="ru-RU" sz="1800" kern="1200" dirty="0">
              <a:solidFill>
                <a:schemeClr val="tx1"/>
              </a:solidFill>
              <a:latin typeface="Calibri" panose="020F0502020204030204" pitchFamily="34" charset="0"/>
              <a:cs typeface="Calibri" panose="020F0502020204030204" pitchFamily="34" charset="0"/>
            </a:rPr>
            <a:t>мастер-класс, практикум, тренинги, ролевые игры, проблемные/практические ситуации, мастерские, родительский абонемент, курсы повышения родительской компетентности…</a:t>
          </a:r>
        </a:p>
      </dsp:txBody>
      <dsp:txXfrm>
        <a:off x="356775" y="1914806"/>
        <a:ext cx="5761245" cy="1092154"/>
      </dsp:txXfrm>
    </dsp:sp>
    <dsp:sp modelId="{C2F3F34C-2DAF-49C8-8892-17B81979E7A0}">
      <dsp:nvSpPr>
        <dsp:cNvPr id="0" name=""/>
        <dsp:cNvSpPr/>
      </dsp:nvSpPr>
      <dsp:spPr>
        <a:xfrm>
          <a:off x="0" y="4291033"/>
          <a:ext cx="6183311" cy="1033200"/>
        </a:xfrm>
        <a:prstGeom prst="rect">
          <a:avLst/>
        </a:prstGeom>
        <a:solidFill>
          <a:schemeClr val="lt1">
            <a:alpha val="90000"/>
            <a:hueOff val="0"/>
            <a:satOff val="0"/>
            <a:lumOff val="0"/>
            <a:alphaOff val="0"/>
          </a:schemeClr>
        </a:solidFill>
        <a:ln w="12700" cap="flat" cmpd="sng" algn="ctr">
          <a:solidFill>
            <a:srgbClr val="00B0F0"/>
          </a:solidFill>
          <a:prstDash val="solid"/>
          <a:miter lim="800000"/>
        </a:ln>
        <a:effectLst/>
      </dsp:spPr>
      <dsp:style>
        <a:lnRef idx="2">
          <a:scrgbClr r="0" g="0" b="0"/>
        </a:lnRef>
        <a:fillRef idx="1">
          <a:scrgbClr r="0" g="0" b="0"/>
        </a:fillRef>
        <a:effectRef idx="0">
          <a:scrgbClr r="0" g="0" b="0"/>
        </a:effectRef>
        <a:fontRef idx="minor"/>
      </dsp:style>
    </dsp:sp>
    <dsp:sp modelId="{0ADB5B1D-3EF6-4C33-BEF3-17CD82F1F328}">
      <dsp:nvSpPr>
        <dsp:cNvPr id="0" name=""/>
        <dsp:cNvSpPr/>
      </dsp:nvSpPr>
      <dsp:spPr>
        <a:xfrm>
          <a:off x="297692" y="3715483"/>
          <a:ext cx="5879411" cy="1210320"/>
        </a:xfrm>
        <a:prstGeom prst="roundRect">
          <a:avLst/>
        </a:prstGeom>
        <a:solidFill>
          <a:schemeClr val="bg1"/>
        </a:solid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600" tIns="0" rIns="163600" bIns="0" numCol="1" spcCol="1270" anchor="ctr" anchorCtr="0">
          <a:noAutofit/>
        </a:bodyPr>
        <a:lstStyle/>
        <a:p>
          <a:pPr marL="0" lvl="0" indent="0" algn="just" defTabSz="800100">
            <a:lnSpc>
              <a:spcPct val="90000"/>
            </a:lnSpc>
            <a:spcBef>
              <a:spcPct val="0"/>
            </a:spcBef>
            <a:spcAft>
              <a:spcPct val="35000"/>
            </a:spcAft>
            <a:buNone/>
          </a:pPr>
          <a:r>
            <a:rPr lang="ru-RU" sz="1800" kern="1200" dirty="0">
              <a:solidFill>
                <a:schemeClr val="tx1"/>
              </a:solidFill>
              <a:latin typeface="Calibri" panose="020F0502020204030204" pitchFamily="34" charset="0"/>
              <a:cs typeface="Calibri" panose="020F0502020204030204" pitchFamily="34" charset="0"/>
            </a:rPr>
            <a:t>управляющий совет, семейный клуб, досуги, совместные детско-родительские встречи, проектная деятельность, встреча с интересным человеком…</a:t>
          </a:r>
          <a:endParaRPr lang="ru-RU" sz="1800" b="1" kern="1200" dirty="0">
            <a:solidFill>
              <a:schemeClr val="tx1"/>
            </a:solidFill>
            <a:latin typeface="Calibri" panose="020F0502020204030204" pitchFamily="34" charset="0"/>
            <a:cs typeface="Calibri" panose="020F0502020204030204" pitchFamily="34" charset="0"/>
          </a:endParaRPr>
        </a:p>
      </dsp:txBody>
      <dsp:txXfrm>
        <a:off x="356775" y="3774566"/>
        <a:ext cx="5761245" cy="109215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C52EDA-57DD-479A-A1A0-9D148DAC78DA}">
      <dsp:nvSpPr>
        <dsp:cNvPr id="0" name=""/>
        <dsp:cNvSpPr/>
      </dsp:nvSpPr>
      <dsp:spPr>
        <a:xfrm>
          <a:off x="5482" y="1705193"/>
          <a:ext cx="3285493" cy="1256862"/>
        </a:xfrm>
        <a:prstGeom prst="roundRect">
          <a:avLst>
            <a:gd name="adj" fmla="val 10000"/>
          </a:avLst>
        </a:prstGeom>
        <a:solidFill>
          <a:srgbClr val="FFCC66"/>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114300" lvl="1" indent="0" algn="l" defTabSz="666750">
            <a:lnSpc>
              <a:spcPct val="90000"/>
            </a:lnSpc>
            <a:spcBef>
              <a:spcPct val="0"/>
            </a:spcBef>
            <a:spcAft>
              <a:spcPct val="15000"/>
            </a:spcAft>
            <a:buChar char="•"/>
          </a:pPr>
          <a:endParaRPr lang="ru-RU" sz="1500" kern="1200" dirty="0"/>
        </a:p>
        <a:p>
          <a:pPr marL="0" lvl="1" indent="0" algn="l" defTabSz="977900">
            <a:lnSpc>
              <a:spcPct val="90000"/>
            </a:lnSpc>
            <a:spcBef>
              <a:spcPct val="0"/>
            </a:spcBef>
            <a:spcAft>
              <a:spcPts val="0"/>
            </a:spcAft>
            <a:buChar char="•"/>
          </a:pPr>
          <a:r>
            <a:rPr lang="ru-RU" sz="2200" b="1" kern="1200" dirty="0">
              <a:solidFill>
                <a:srgbClr val="5C2305"/>
              </a:solidFill>
              <a:latin typeface="Times New Roman" panose="02020603050405020304" pitchFamily="18" charset="0"/>
              <a:cs typeface="Times New Roman" panose="02020603050405020304" pitchFamily="18" charset="0"/>
            </a:rPr>
            <a:t>взаимодействие</a:t>
          </a:r>
          <a:endParaRPr lang="ru-RU" sz="2200" kern="1200" dirty="0">
            <a:latin typeface="Times New Roman" panose="02020603050405020304" pitchFamily="18" charset="0"/>
            <a:cs typeface="Times New Roman" panose="02020603050405020304" pitchFamily="18" charset="0"/>
          </a:endParaRPr>
        </a:p>
      </dsp:txBody>
      <dsp:txXfrm>
        <a:off x="34406" y="1734117"/>
        <a:ext cx="3227645" cy="929686"/>
      </dsp:txXfrm>
    </dsp:sp>
    <dsp:sp modelId="{9CFF6559-2DE3-4CA5-A8E9-A3889C722796}">
      <dsp:nvSpPr>
        <dsp:cNvPr id="0" name=""/>
        <dsp:cNvSpPr/>
      </dsp:nvSpPr>
      <dsp:spPr>
        <a:xfrm>
          <a:off x="1662280" y="750405"/>
          <a:ext cx="3810921" cy="3810921"/>
        </a:xfrm>
        <a:prstGeom prst="leftCircularArrow">
          <a:avLst>
            <a:gd name="adj1" fmla="val 2320"/>
            <a:gd name="adj2" fmla="val 279965"/>
            <a:gd name="adj3" fmla="val 2070092"/>
            <a:gd name="adj4" fmla="val 9039105"/>
            <a:gd name="adj5" fmla="val 2706"/>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BAD35B07-8B78-4C76-915F-F5C83ADBCBE9}">
      <dsp:nvSpPr>
        <dsp:cNvPr id="0" name=""/>
        <dsp:cNvSpPr/>
      </dsp:nvSpPr>
      <dsp:spPr>
        <a:xfrm>
          <a:off x="1641852" y="2817305"/>
          <a:ext cx="696918" cy="725520"/>
        </a:xfrm>
        <a:prstGeom prst="roundRect">
          <a:avLst>
            <a:gd name="adj" fmla="val 10000"/>
          </a:avLst>
        </a:prstGeom>
        <a:gradFill rotWithShape="0">
          <a:gsLst>
            <a:gs pos="0">
              <a:srgbClr val="FFFF99"/>
            </a:gs>
            <a:gs pos="50000">
              <a:schemeClr val="accent1">
                <a:tint val="44500"/>
                <a:satMod val="160000"/>
              </a:schemeClr>
            </a:gs>
            <a:gs pos="100000">
              <a:schemeClr val="accent1">
                <a:tint val="23500"/>
                <a:satMod val="160000"/>
              </a:schemeClr>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80010" bIns="53340" numCol="1" spcCol="1270" anchor="ctr" anchorCtr="0">
          <a:noAutofit/>
        </a:bodyPr>
        <a:lstStyle/>
        <a:p>
          <a:pPr marL="0" lvl="0" indent="0" algn="ctr" defTabSz="1866900">
            <a:lnSpc>
              <a:spcPct val="90000"/>
            </a:lnSpc>
            <a:spcBef>
              <a:spcPct val="0"/>
            </a:spcBef>
            <a:spcAft>
              <a:spcPct val="35000"/>
            </a:spcAft>
            <a:buNone/>
          </a:pPr>
          <a:r>
            <a:rPr lang="ru-RU" sz="4200" b="1" kern="1200" dirty="0">
              <a:solidFill>
                <a:srgbClr val="5C2305"/>
              </a:solidFill>
            </a:rPr>
            <a:t>1</a:t>
          </a:r>
        </a:p>
      </dsp:txBody>
      <dsp:txXfrm>
        <a:off x="1662264" y="2837717"/>
        <a:ext cx="656094" cy="684696"/>
      </dsp:txXfrm>
    </dsp:sp>
    <dsp:sp modelId="{E6FF0F7E-D9C2-4B4C-9C4B-47D318D0A2D9}">
      <dsp:nvSpPr>
        <dsp:cNvPr id="0" name=""/>
        <dsp:cNvSpPr/>
      </dsp:nvSpPr>
      <dsp:spPr>
        <a:xfrm>
          <a:off x="3695501" y="1728428"/>
          <a:ext cx="3773556" cy="1243573"/>
        </a:xfrm>
        <a:prstGeom prst="roundRect">
          <a:avLst>
            <a:gd name="adj" fmla="val 10000"/>
          </a:avLst>
        </a:prstGeom>
        <a:solidFill>
          <a:srgbClr val="FFCC66"/>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0" lvl="1" indent="0" algn="ctr" defTabSz="1066800">
            <a:lnSpc>
              <a:spcPct val="100000"/>
            </a:lnSpc>
            <a:spcBef>
              <a:spcPct val="0"/>
            </a:spcBef>
            <a:spcAft>
              <a:spcPts val="0"/>
            </a:spcAft>
            <a:buChar char="•"/>
          </a:pPr>
          <a:r>
            <a:rPr lang="ru-RU" sz="2400" b="1" kern="1200" dirty="0">
              <a:solidFill>
                <a:srgbClr val="5C2305"/>
              </a:solidFill>
              <a:latin typeface="Times New Roman" panose="02020603050405020304" pitchFamily="18" charset="0"/>
              <a:cs typeface="Times New Roman" panose="02020603050405020304" pitchFamily="18" charset="0"/>
            </a:rPr>
            <a:t>сотрудничество</a:t>
          </a:r>
          <a:endParaRPr lang="ru-RU" sz="2800" kern="1200" dirty="0">
            <a:latin typeface="Times New Roman" panose="02020603050405020304" pitchFamily="18" charset="0"/>
            <a:cs typeface="Times New Roman" panose="02020603050405020304" pitchFamily="18" charset="0"/>
          </a:endParaRPr>
        </a:p>
      </dsp:txBody>
      <dsp:txXfrm>
        <a:off x="3724119" y="2023526"/>
        <a:ext cx="3716320" cy="919857"/>
      </dsp:txXfrm>
    </dsp:sp>
    <dsp:sp modelId="{E06DA593-5A0B-40EC-A415-A8D9585032EF}">
      <dsp:nvSpPr>
        <dsp:cNvPr id="0" name=""/>
        <dsp:cNvSpPr/>
      </dsp:nvSpPr>
      <dsp:spPr>
        <a:xfrm>
          <a:off x="5583182" y="17297"/>
          <a:ext cx="4193497" cy="4193497"/>
        </a:xfrm>
        <a:prstGeom prst="circularArrow">
          <a:avLst>
            <a:gd name="adj1" fmla="val 2108"/>
            <a:gd name="adj2" fmla="val 253189"/>
            <a:gd name="adj3" fmla="val 19574269"/>
            <a:gd name="adj4" fmla="val 12578479"/>
            <a:gd name="adj5" fmla="val 2459"/>
          </a:avLst>
        </a:prstGeom>
        <a:solidFill>
          <a:srgbClr val="FF0000"/>
        </a:solidFill>
        <a:ln>
          <a:noFill/>
        </a:ln>
        <a:effectLst/>
      </dsp:spPr>
      <dsp:style>
        <a:lnRef idx="0">
          <a:scrgbClr r="0" g="0" b="0"/>
        </a:lnRef>
        <a:fillRef idx="1">
          <a:scrgbClr r="0" g="0" b="0"/>
        </a:fillRef>
        <a:effectRef idx="0">
          <a:scrgbClr r="0" g="0" b="0"/>
        </a:effectRef>
        <a:fontRef idx="minor">
          <a:schemeClr val="lt1"/>
        </a:fontRef>
      </dsp:style>
    </dsp:sp>
    <dsp:sp modelId="{65B26102-374A-4D73-B37F-F73F23CABB1F}">
      <dsp:nvSpPr>
        <dsp:cNvPr id="0" name=""/>
        <dsp:cNvSpPr/>
      </dsp:nvSpPr>
      <dsp:spPr>
        <a:xfrm>
          <a:off x="5560489" y="1124424"/>
          <a:ext cx="760628" cy="725520"/>
        </a:xfrm>
        <a:prstGeom prst="roundRect">
          <a:avLst>
            <a:gd name="adj" fmla="val 10000"/>
          </a:avLst>
        </a:prstGeom>
        <a:gradFill rotWithShape="0">
          <a:gsLst>
            <a:gs pos="0">
              <a:srgbClr val="FFFF99"/>
            </a:gs>
            <a:gs pos="50000">
              <a:schemeClr val="accent1">
                <a:tint val="44500"/>
                <a:satMod val="160000"/>
              </a:schemeClr>
            </a:gs>
            <a:gs pos="100000">
              <a:schemeClr val="accent1">
                <a:tint val="23500"/>
                <a:satMod val="160000"/>
              </a:schemeClr>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80010" bIns="53340" numCol="1" spcCol="1270" anchor="ctr" anchorCtr="0">
          <a:noAutofit/>
        </a:bodyPr>
        <a:lstStyle/>
        <a:p>
          <a:pPr marL="0" lvl="0" indent="0" algn="ctr" defTabSz="1866900">
            <a:lnSpc>
              <a:spcPct val="90000"/>
            </a:lnSpc>
            <a:spcBef>
              <a:spcPct val="0"/>
            </a:spcBef>
            <a:spcAft>
              <a:spcPct val="35000"/>
            </a:spcAft>
            <a:buNone/>
          </a:pPr>
          <a:r>
            <a:rPr lang="ru-RU" sz="4200" b="1" kern="1200" dirty="0">
              <a:solidFill>
                <a:srgbClr val="5C2305"/>
              </a:solidFill>
            </a:rPr>
            <a:t>2</a:t>
          </a:r>
        </a:p>
      </dsp:txBody>
      <dsp:txXfrm>
        <a:off x="5581739" y="1145674"/>
        <a:ext cx="718128" cy="683020"/>
      </dsp:txXfrm>
    </dsp:sp>
    <dsp:sp modelId="{59C4B98F-E29F-4D12-9FC8-96B4D409520C}">
      <dsp:nvSpPr>
        <dsp:cNvPr id="0" name=""/>
        <dsp:cNvSpPr/>
      </dsp:nvSpPr>
      <dsp:spPr>
        <a:xfrm>
          <a:off x="7906464" y="1697516"/>
          <a:ext cx="3461905" cy="1272216"/>
        </a:xfrm>
        <a:prstGeom prst="roundRect">
          <a:avLst>
            <a:gd name="adj" fmla="val 10000"/>
          </a:avLst>
        </a:prstGeom>
        <a:solidFill>
          <a:srgbClr val="FFCC66"/>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3825" tIns="123825" rIns="123825" bIns="123825" numCol="1" spcCol="1270" anchor="ctr" anchorCtr="0">
          <a:noAutofit/>
        </a:bodyPr>
        <a:lstStyle/>
        <a:p>
          <a:pPr marL="0" lvl="1" indent="0" algn="ctr" defTabSz="1066800">
            <a:lnSpc>
              <a:spcPct val="90000"/>
            </a:lnSpc>
            <a:spcBef>
              <a:spcPct val="0"/>
            </a:spcBef>
            <a:spcAft>
              <a:spcPts val="0"/>
            </a:spcAft>
            <a:buChar char="•"/>
          </a:pPr>
          <a:r>
            <a:rPr lang="ru-RU" sz="2400" b="1" kern="1200" dirty="0">
              <a:solidFill>
                <a:srgbClr val="5C2305"/>
              </a:solidFill>
              <a:latin typeface="Times New Roman" panose="02020603050405020304" pitchFamily="18" charset="0"/>
              <a:cs typeface="Times New Roman" panose="02020603050405020304" pitchFamily="18" charset="0"/>
            </a:rPr>
            <a:t>партнерство</a:t>
          </a:r>
        </a:p>
      </dsp:txBody>
      <dsp:txXfrm>
        <a:off x="7935741" y="1726793"/>
        <a:ext cx="3403351" cy="941044"/>
      </dsp:txXfrm>
    </dsp:sp>
    <dsp:sp modelId="{1147413F-DC3A-4BCB-AF16-9C2AA59A1E1F}">
      <dsp:nvSpPr>
        <dsp:cNvPr id="0" name=""/>
        <dsp:cNvSpPr/>
      </dsp:nvSpPr>
      <dsp:spPr>
        <a:xfrm>
          <a:off x="9557972" y="2817305"/>
          <a:ext cx="843056" cy="725520"/>
        </a:xfrm>
        <a:prstGeom prst="roundRect">
          <a:avLst>
            <a:gd name="adj" fmla="val 10000"/>
          </a:avLst>
        </a:prstGeom>
        <a:gradFill rotWithShape="0">
          <a:gsLst>
            <a:gs pos="0">
              <a:srgbClr val="FFFF99"/>
            </a:gs>
            <a:gs pos="50000">
              <a:schemeClr val="accent1">
                <a:tint val="44500"/>
                <a:satMod val="160000"/>
              </a:schemeClr>
            </a:gs>
            <a:gs pos="100000">
              <a:schemeClr val="accent1">
                <a:tint val="23500"/>
                <a:satMod val="160000"/>
              </a:schemeClr>
            </a:gs>
          </a:gsLst>
          <a:lin ang="5400000" scaled="0"/>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80010" bIns="53340" numCol="1" spcCol="1270" anchor="ctr" anchorCtr="0">
          <a:noAutofit/>
        </a:bodyPr>
        <a:lstStyle/>
        <a:p>
          <a:pPr marL="0" lvl="0" indent="0" algn="ctr" defTabSz="1866900">
            <a:lnSpc>
              <a:spcPct val="90000"/>
            </a:lnSpc>
            <a:spcBef>
              <a:spcPct val="0"/>
            </a:spcBef>
            <a:spcAft>
              <a:spcPct val="35000"/>
            </a:spcAft>
            <a:buNone/>
          </a:pPr>
          <a:r>
            <a:rPr lang="ru-RU" sz="4200" b="1" kern="1200" dirty="0">
              <a:solidFill>
                <a:srgbClr val="5C2305"/>
              </a:solidFill>
            </a:rPr>
            <a:t>3</a:t>
          </a:r>
        </a:p>
      </dsp:txBody>
      <dsp:txXfrm>
        <a:off x="9579222" y="2838555"/>
        <a:ext cx="800556" cy="6830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2C3D81-BEED-4815-814E-063A95E1A1CF}">
      <dsp:nvSpPr>
        <dsp:cNvPr id="0" name=""/>
        <dsp:cNvSpPr/>
      </dsp:nvSpPr>
      <dsp:spPr>
        <a:xfrm>
          <a:off x="-94097" y="104919"/>
          <a:ext cx="12183818" cy="1592057"/>
        </a:xfrm>
        <a:prstGeom prst="rightArrow">
          <a:avLst>
            <a:gd name="adj1" fmla="val 50000"/>
            <a:gd name="adj2" fmla="val 50000"/>
          </a:avLst>
        </a:prstGeom>
        <a:solidFill>
          <a:schemeClr val="accent2">
            <a:lumMod val="60000"/>
            <a:lumOff val="40000"/>
            <a:alpha val="47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254000" bIns="252739" numCol="1" spcCol="1270" anchor="ctr" anchorCtr="0">
          <a:noAutofit/>
        </a:bodyPr>
        <a:lstStyle/>
        <a:p>
          <a:pPr marL="0" lvl="0" indent="0" algn="l" defTabSz="1244600">
            <a:lnSpc>
              <a:spcPct val="90000"/>
            </a:lnSpc>
            <a:spcBef>
              <a:spcPct val="0"/>
            </a:spcBef>
            <a:spcAft>
              <a:spcPct val="35000"/>
            </a:spcAft>
            <a:buNone/>
          </a:pPr>
          <a:r>
            <a:rPr lang="ru-RU" sz="2800" b="1" kern="1200" dirty="0">
              <a:solidFill>
                <a:schemeClr val="tx1"/>
              </a:solidFill>
            </a:rPr>
            <a:t>высокий</a:t>
          </a:r>
        </a:p>
      </dsp:txBody>
      <dsp:txXfrm>
        <a:off x="-94097" y="502933"/>
        <a:ext cx="11785804" cy="796029"/>
      </dsp:txXfrm>
    </dsp:sp>
    <dsp:sp modelId="{FEF360A0-D19F-4991-9231-1E5B544F10F8}">
      <dsp:nvSpPr>
        <dsp:cNvPr id="0" name=""/>
        <dsp:cNvSpPr/>
      </dsp:nvSpPr>
      <dsp:spPr>
        <a:xfrm>
          <a:off x="70823" y="1280120"/>
          <a:ext cx="3512082" cy="3066889"/>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0" lvl="0" indent="0" algn="l" defTabSz="800100">
            <a:lnSpc>
              <a:spcPct val="100000"/>
            </a:lnSpc>
            <a:spcBef>
              <a:spcPct val="0"/>
            </a:spcBef>
            <a:spcAft>
              <a:spcPts val="0"/>
            </a:spcAft>
            <a:buFont typeface="+mj-lt"/>
            <a:buNone/>
          </a:pPr>
          <a:r>
            <a:rPr lang="ru-RU" altLang="ru-RU" sz="1800" kern="1200" dirty="0"/>
            <a:t>- взаимопонимание, демократический стиль общения и поведения; </a:t>
          </a:r>
        </a:p>
        <a:p>
          <a:pPr marL="0" lvl="0" indent="0" algn="l" defTabSz="800100">
            <a:lnSpc>
              <a:spcPct val="100000"/>
            </a:lnSpc>
            <a:spcBef>
              <a:spcPct val="0"/>
            </a:spcBef>
            <a:spcAft>
              <a:spcPts val="0"/>
            </a:spcAft>
            <a:buFont typeface="+mj-lt"/>
            <a:buNone/>
          </a:pPr>
          <a:r>
            <a:rPr lang="ru-RU" altLang="ru-RU" sz="1800" kern="1200" dirty="0"/>
            <a:t>- </a:t>
          </a:r>
          <a:r>
            <a:rPr lang="ru-RU" altLang="ru-RU" sz="1800" kern="1200" dirty="0">
              <a:solidFill>
                <a:srgbClr val="FF0000"/>
              </a:solidFill>
            </a:rPr>
            <a:t>владение системой педагогических знаний и умение применять их в семейном воспитании;</a:t>
          </a:r>
        </a:p>
        <a:p>
          <a:pPr marL="0" lvl="0" indent="0" algn="l" defTabSz="800100">
            <a:lnSpc>
              <a:spcPct val="100000"/>
            </a:lnSpc>
            <a:spcBef>
              <a:spcPct val="0"/>
            </a:spcBef>
            <a:spcAft>
              <a:spcPts val="0"/>
            </a:spcAft>
            <a:buFont typeface="+mj-lt"/>
            <a:buNone/>
          </a:pPr>
          <a:r>
            <a:rPr lang="ru-RU" altLang="ru-RU" sz="1800" kern="1200" dirty="0"/>
            <a:t>- в кризисных ситуациях проявляют </a:t>
          </a:r>
          <a:r>
            <a:rPr lang="ru-RU" altLang="ru-RU" sz="1800" u="sng" kern="1200" dirty="0"/>
            <a:t>способность </a:t>
          </a:r>
          <a:endParaRPr lang="ru-RU" sz="2400" u="sng" kern="1200" dirty="0"/>
        </a:p>
        <a:p>
          <a:pPr marL="0" lvl="0" indent="0" algn="l" defTabSz="800100">
            <a:lnSpc>
              <a:spcPct val="100000"/>
            </a:lnSpc>
            <a:spcBef>
              <a:spcPct val="0"/>
            </a:spcBef>
            <a:spcAft>
              <a:spcPts val="0"/>
            </a:spcAft>
            <a:buFont typeface="+mj-lt"/>
            <a:buNone/>
          </a:pPr>
          <a:r>
            <a:rPr lang="ru-RU" altLang="ru-RU" sz="1800" u="sng" kern="1200" dirty="0"/>
            <a:t>обратиться за помощью </a:t>
          </a:r>
          <a:r>
            <a:rPr lang="ru-RU" altLang="ru-RU" sz="1800" kern="1200" dirty="0"/>
            <a:t>к специалистам.</a:t>
          </a:r>
        </a:p>
      </dsp:txBody>
      <dsp:txXfrm>
        <a:off x="70823" y="1280120"/>
        <a:ext cx="3512082" cy="3066889"/>
      </dsp:txXfrm>
    </dsp:sp>
    <dsp:sp modelId="{82EB8770-EEC9-4E06-A71B-12C3637C0244}">
      <dsp:nvSpPr>
        <dsp:cNvPr id="0" name=""/>
        <dsp:cNvSpPr/>
      </dsp:nvSpPr>
      <dsp:spPr>
        <a:xfrm>
          <a:off x="3223834" y="635605"/>
          <a:ext cx="8914887" cy="1592057"/>
        </a:xfrm>
        <a:prstGeom prst="rightArrow">
          <a:avLst>
            <a:gd name="adj1" fmla="val 50000"/>
            <a:gd name="adj2" fmla="val 50000"/>
          </a:avLst>
        </a:prstGeom>
        <a:solidFill>
          <a:schemeClr val="accent2">
            <a:lumMod val="60000"/>
            <a:lumOff val="40000"/>
            <a:alpha val="47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252739" numCol="1" spcCol="1270" anchor="ctr" anchorCtr="0">
          <a:noAutofit/>
        </a:bodyPr>
        <a:lstStyle/>
        <a:p>
          <a:pPr marL="0" lvl="0" indent="0" algn="l" defTabSz="666750">
            <a:lnSpc>
              <a:spcPct val="90000"/>
            </a:lnSpc>
            <a:spcBef>
              <a:spcPct val="0"/>
            </a:spcBef>
            <a:spcAft>
              <a:spcPct val="35000"/>
            </a:spcAft>
            <a:buNone/>
          </a:pPr>
          <a:endParaRPr lang="ru-RU" sz="1500" kern="1200" dirty="0">
            <a:solidFill>
              <a:schemeClr val="tx1"/>
            </a:solidFill>
          </a:endParaRPr>
        </a:p>
        <a:p>
          <a:pPr marL="0" lvl="0" indent="0" algn="l" defTabSz="666750">
            <a:lnSpc>
              <a:spcPct val="90000"/>
            </a:lnSpc>
            <a:spcBef>
              <a:spcPct val="0"/>
            </a:spcBef>
            <a:spcAft>
              <a:spcPct val="35000"/>
            </a:spcAft>
            <a:buNone/>
          </a:pPr>
          <a:r>
            <a:rPr lang="ru-RU" sz="2800" b="1" kern="1200" dirty="0">
              <a:solidFill>
                <a:schemeClr val="tx1"/>
              </a:solidFill>
            </a:rPr>
            <a:t>            средний</a:t>
          </a:r>
        </a:p>
      </dsp:txBody>
      <dsp:txXfrm>
        <a:off x="3223834" y="1033619"/>
        <a:ext cx="8516873" cy="796029"/>
      </dsp:txXfrm>
    </dsp:sp>
    <dsp:sp modelId="{85529597-0632-4E64-99BE-68C7AC4605F5}">
      <dsp:nvSpPr>
        <dsp:cNvPr id="0" name=""/>
        <dsp:cNvSpPr/>
      </dsp:nvSpPr>
      <dsp:spPr>
        <a:xfrm>
          <a:off x="3668493" y="1855797"/>
          <a:ext cx="4062441" cy="2545702"/>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t" anchorCtr="0">
          <a:noAutofit/>
        </a:bodyPr>
        <a:lstStyle/>
        <a:p>
          <a:pPr marL="0" marR="0" lvl="0" indent="0" algn="just" defTabSz="914400" eaLnBrk="1" fontAlgn="auto" latinLnBrk="0" hangingPunct="1">
            <a:lnSpc>
              <a:spcPct val="100000"/>
            </a:lnSpc>
            <a:spcBef>
              <a:spcPct val="0"/>
            </a:spcBef>
            <a:spcAft>
              <a:spcPts val="0"/>
            </a:spcAft>
            <a:buClrTx/>
            <a:buSzTx/>
            <a:buFontTx/>
            <a:buNone/>
            <a:tabLst/>
            <a:defRPr/>
          </a:pPr>
          <a:r>
            <a:rPr lang="ru-RU" altLang="ru-RU" sz="1800" kern="1200" dirty="0"/>
            <a:t>- преобладает инструктивный стиль общения;</a:t>
          </a:r>
        </a:p>
        <a:p>
          <a:pPr marL="0" lvl="0" algn="just" defTabSz="800100">
            <a:lnSpc>
              <a:spcPct val="100000"/>
            </a:lnSpc>
            <a:spcBef>
              <a:spcPct val="0"/>
            </a:spcBef>
            <a:spcAft>
              <a:spcPts val="0"/>
            </a:spcAft>
            <a:buNone/>
          </a:pPr>
          <a:r>
            <a:rPr lang="ru-RU" altLang="ru-RU" sz="1800" kern="1200" dirty="0"/>
            <a:t> - </a:t>
          </a:r>
          <a:r>
            <a:rPr lang="ru-RU" altLang="ru-RU" sz="1800" kern="1200" dirty="0">
              <a:solidFill>
                <a:srgbClr val="FF0000"/>
              </a:solidFill>
            </a:rPr>
            <a:t>достаточный уровень общей культуры родителей для воспитания ребенка; </a:t>
          </a:r>
          <a:endParaRPr lang="ru-RU" sz="1800" kern="1200" dirty="0"/>
        </a:p>
        <a:p>
          <a:pPr marL="0" lvl="0" indent="0" algn="just" defTabSz="800100">
            <a:lnSpc>
              <a:spcPct val="100000"/>
            </a:lnSpc>
            <a:spcBef>
              <a:spcPct val="0"/>
            </a:spcBef>
            <a:spcAft>
              <a:spcPts val="0"/>
            </a:spcAft>
            <a:buNone/>
          </a:pPr>
          <a:r>
            <a:rPr lang="ru-RU" altLang="ru-RU" sz="1800" kern="1200" dirty="0"/>
            <a:t>- </a:t>
          </a:r>
          <a:r>
            <a:rPr lang="ru-RU" altLang="ru-RU" sz="1800" u="sng" kern="1200" dirty="0"/>
            <a:t>самостоятельное разрешение проблем в семье. </a:t>
          </a:r>
        </a:p>
        <a:p>
          <a:pPr marL="0" lvl="0" indent="0" algn="just" defTabSz="800100">
            <a:lnSpc>
              <a:spcPct val="100000"/>
            </a:lnSpc>
            <a:spcBef>
              <a:spcPct val="0"/>
            </a:spcBef>
            <a:spcAft>
              <a:spcPts val="0"/>
            </a:spcAft>
            <a:buNone/>
          </a:pPr>
          <a:endParaRPr lang="ru-RU" altLang="ru-RU" sz="1800" kern="1200" dirty="0"/>
        </a:p>
      </dsp:txBody>
      <dsp:txXfrm>
        <a:off x="3668493" y="1855797"/>
        <a:ext cx="4062441" cy="2545702"/>
      </dsp:txXfrm>
    </dsp:sp>
    <dsp:sp modelId="{B5CA5177-4589-4306-A718-F334EFB8D901}">
      <dsp:nvSpPr>
        <dsp:cNvPr id="0" name=""/>
        <dsp:cNvSpPr/>
      </dsp:nvSpPr>
      <dsp:spPr>
        <a:xfrm>
          <a:off x="7791056" y="1281826"/>
          <a:ext cx="4197735" cy="1592057"/>
        </a:xfrm>
        <a:prstGeom prst="rightArrow">
          <a:avLst>
            <a:gd name="adj1" fmla="val 50000"/>
            <a:gd name="adj2" fmla="val 50000"/>
          </a:avLst>
        </a:prstGeom>
        <a:solidFill>
          <a:schemeClr val="accent2">
            <a:lumMod val="60000"/>
            <a:lumOff val="40000"/>
            <a:alpha val="47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254000" bIns="252739" numCol="1" spcCol="1270" anchor="ctr" anchorCtr="0">
          <a:noAutofit/>
        </a:bodyPr>
        <a:lstStyle/>
        <a:p>
          <a:pPr marL="0" lvl="0" indent="0" algn="l" defTabSz="666750">
            <a:lnSpc>
              <a:spcPct val="90000"/>
            </a:lnSpc>
            <a:spcBef>
              <a:spcPct val="0"/>
            </a:spcBef>
            <a:spcAft>
              <a:spcPct val="35000"/>
            </a:spcAft>
            <a:buNone/>
          </a:pPr>
          <a:endParaRPr lang="ru-RU" sz="1500" kern="1200" dirty="0">
            <a:solidFill>
              <a:schemeClr val="tx1"/>
            </a:solidFill>
          </a:endParaRPr>
        </a:p>
        <a:p>
          <a:pPr marL="0" lvl="0" indent="0" algn="l" defTabSz="666750">
            <a:lnSpc>
              <a:spcPct val="90000"/>
            </a:lnSpc>
            <a:spcBef>
              <a:spcPct val="0"/>
            </a:spcBef>
            <a:spcAft>
              <a:spcPct val="35000"/>
            </a:spcAft>
            <a:buNone/>
          </a:pPr>
          <a:r>
            <a:rPr lang="ru-RU" sz="2800" b="1" kern="1200" dirty="0">
              <a:solidFill>
                <a:schemeClr val="tx1"/>
              </a:solidFill>
            </a:rPr>
            <a:t>        низкий</a:t>
          </a:r>
        </a:p>
      </dsp:txBody>
      <dsp:txXfrm>
        <a:off x="7791056" y="1679840"/>
        <a:ext cx="3799721" cy="796029"/>
      </dsp:txXfrm>
    </dsp:sp>
    <dsp:sp modelId="{445E2541-7F58-41C1-9B62-052A45ED9EAA}">
      <dsp:nvSpPr>
        <dsp:cNvPr id="0" name=""/>
        <dsp:cNvSpPr/>
      </dsp:nvSpPr>
      <dsp:spPr>
        <a:xfrm>
          <a:off x="7839131" y="2443951"/>
          <a:ext cx="3639453" cy="2651507"/>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just" defTabSz="666750">
            <a:lnSpc>
              <a:spcPct val="100000"/>
            </a:lnSpc>
            <a:spcBef>
              <a:spcPct val="0"/>
            </a:spcBef>
            <a:spcAft>
              <a:spcPts val="0"/>
            </a:spcAft>
            <a:buNone/>
          </a:pPr>
          <a:r>
            <a:rPr lang="ru-RU" altLang="ru-RU" sz="1500" kern="1200" dirty="0"/>
            <a:t>- почти не удовлетворяются социально-психологические потребности ребенка;</a:t>
          </a:r>
          <a:endParaRPr lang="ru-RU" sz="1500" kern="1200" dirty="0"/>
        </a:p>
        <a:p>
          <a:pPr marL="0" lvl="0" indent="0" algn="just" defTabSz="666750">
            <a:lnSpc>
              <a:spcPct val="100000"/>
            </a:lnSpc>
            <a:spcBef>
              <a:spcPct val="0"/>
            </a:spcBef>
            <a:spcAft>
              <a:spcPts val="0"/>
            </a:spcAft>
            <a:buNone/>
          </a:pPr>
          <a:r>
            <a:rPr lang="ru-RU" altLang="ru-RU" sz="1500" kern="1200" dirty="0"/>
            <a:t>- никто из состава семьи не считает, что ребенок уважаем, ценим, любим; </a:t>
          </a:r>
        </a:p>
        <a:p>
          <a:pPr marL="0" lvl="0" indent="0" algn="just" defTabSz="666750">
            <a:lnSpc>
              <a:spcPct val="100000"/>
            </a:lnSpc>
            <a:spcBef>
              <a:spcPct val="0"/>
            </a:spcBef>
            <a:spcAft>
              <a:spcPts val="0"/>
            </a:spcAft>
            <a:buNone/>
          </a:pPr>
          <a:r>
            <a:rPr lang="ru-RU" altLang="ru-RU" sz="1500" kern="1200" dirty="0"/>
            <a:t>- </a:t>
          </a:r>
          <a:r>
            <a:rPr lang="ru-RU" altLang="ru-RU" sz="1500" kern="1200" dirty="0">
              <a:solidFill>
                <a:srgbClr val="FF0000"/>
              </a:solidFill>
            </a:rPr>
            <a:t>родителям свойственен низкий уровень общей и педагогической культуры;</a:t>
          </a:r>
        </a:p>
        <a:p>
          <a:pPr marL="0" lvl="0" indent="0" algn="just" defTabSz="666750">
            <a:lnSpc>
              <a:spcPct val="100000"/>
            </a:lnSpc>
            <a:spcBef>
              <a:spcPct val="0"/>
            </a:spcBef>
            <a:spcAft>
              <a:spcPts val="0"/>
            </a:spcAft>
            <a:buNone/>
          </a:pPr>
          <a:r>
            <a:rPr lang="ru-RU" altLang="ru-RU" sz="1500" kern="1200" dirty="0">
              <a:solidFill>
                <a:schemeClr val="tx1"/>
              </a:solidFill>
            </a:rPr>
            <a:t>-</a:t>
          </a:r>
          <a:r>
            <a:rPr lang="ru-RU" altLang="ru-RU" sz="1500" kern="1200" dirty="0">
              <a:solidFill>
                <a:srgbClr val="FF0000"/>
              </a:solidFill>
            </a:rPr>
            <a:t>  </a:t>
          </a:r>
          <a:r>
            <a:rPr lang="ru-RU" altLang="ru-RU" sz="1500" kern="1200" dirty="0">
              <a:solidFill>
                <a:schemeClr val="tx1"/>
              </a:solidFill>
            </a:rPr>
            <a:t>не осознают проблем семейного воспитания и не проявляют потребности в их решении.</a:t>
          </a:r>
        </a:p>
      </dsp:txBody>
      <dsp:txXfrm>
        <a:off x="7839131" y="2443951"/>
        <a:ext cx="3639453" cy="265150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93E56A-DAC6-4DBC-A135-E1B71D0F26CC}">
      <dsp:nvSpPr>
        <dsp:cNvPr id="0" name=""/>
        <dsp:cNvSpPr/>
      </dsp:nvSpPr>
      <dsp:spPr>
        <a:xfrm>
          <a:off x="0" y="0"/>
          <a:ext cx="3824011" cy="5463624"/>
        </a:xfrm>
        <a:prstGeom prst="roundRect">
          <a:avLst>
            <a:gd name="adj" fmla="val 10000"/>
          </a:avLst>
        </a:prstGeom>
        <a:solidFill>
          <a:srgbClr val="FFC000">
            <a:lumMod val="75000"/>
            <a:alpha val="34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solidFill>
                <a:sysClr val="window" lastClr="FFFFFF"/>
              </a:solidFill>
              <a:latin typeface="Calibri" panose="020F0502020204030204"/>
              <a:ea typeface="+mn-ea"/>
              <a:cs typeface="+mn-cs"/>
            </a:rPr>
            <a:t>Когнитивный компонент</a:t>
          </a:r>
        </a:p>
        <a:p>
          <a:pPr marL="0" lvl="0" indent="0" algn="ctr" defTabSz="1066800">
            <a:lnSpc>
              <a:spcPct val="90000"/>
            </a:lnSpc>
            <a:spcBef>
              <a:spcPct val="0"/>
            </a:spcBef>
            <a:spcAft>
              <a:spcPts val="0"/>
            </a:spcAft>
            <a:buNone/>
          </a:pPr>
          <a:r>
            <a:rPr lang="ru-RU" sz="1600" b="0" i="0" kern="1200" dirty="0">
              <a:solidFill>
                <a:srgbClr val="E7E6E6">
                  <a:lumMod val="10000"/>
                </a:srgbClr>
              </a:solidFill>
              <a:latin typeface="Calibri" panose="020F0502020204030204"/>
              <a:ea typeface="+mn-ea"/>
              <a:cs typeface="+mn-cs"/>
            </a:rPr>
            <a:t>- Знания о возрастных особенностях детей.</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Понимание психологических процессов, происходящих в детском возрасте.</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Знания о методах воспитания и развития.</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Умение анализировать и оценивать ситуацию.</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Способность планировать и организовывать деятельность ребенка</a:t>
          </a:r>
          <a:r>
            <a:rPr lang="ru-RU" sz="1600" b="0" i="0" kern="1200" dirty="0">
              <a:solidFill>
                <a:sysClr val="window" lastClr="FFFFFF"/>
              </a:solidFill>
              <a:latin typeface="Calibri" panose="020F0502020204030204"/>
              <a:ea typeface="+mn-ea"/>
              <a:cs typeface="+mn-cs"/>
            </a:rPr>
            <a:t>.</a:t>
          </a:r>
          <a:endParaRPr lang="ru-RU" sz="1600" kern="1200" dirty="0">
            <a:solidFill>
              <a:sysClr val="window" lastClr="FFFFFF"/>
            </a:solidFill>
            <a:latin typeface="Calibri" panose="020F0502020204030204"/>
            <a:ea typeface="+mn-ea"/>
            <a:cs typeface="+mn-cs"/>
          </a:endParaRPr>
        </a:p>
        <a:p>
          <a:pPr marL="0" lvl="0" indent="0" algn="ctr" defTabSz="1066800">
            <a:lnSpc>
              <a:spcPct val="90000"/>
            </a:lnSpc>
            <a:spcBef>
              <a:spcPct val="0"/>
            </a:spcBef>
            <a:spcAft>
              <a:spcPct val="35000"/>
            </a:spcAft>
            <a:buNone/>
          </a:pPr>
          <a:endParaRPr lang="ru-RU" sz="1300" kern="1200" dirty="0">
            <a:solidFill>
              <a:sysClr val="window" lastClr="FFFFFF"/>
            </a:solidFill>
            <a:latin typeface="Calibri" panose="020F0502020204030204"/>
            <a:ea typeface="+mn-ea"/>
            <a:cs typeface="+mn-cs"/>
          </a:endParaRPr>
        </a:p>
      </dsp:txBody>
      <dsp:txXfrm>
        <a:off x="64010" y="2249459"/>
        <a:ext cx="3695991" cy="2057429"/>
      </dsp:txXfrm>
    </dsp:sp>
    <dsp:sp modelId="{F77A7C51-65C6-4442-8ADC-2F849DBB65B2}">
      <dsp:nvSpPr>
        <dsp:cNvPr id="0" name=""/>
        <dsp:cNvSpPr/>
      </dsp:nvSpPr>
      <dsp:spPr>
        <a:xfrm>
          <a:off x="1149378" y="0"/>
          <a:ext cx="1436581" cy="1343611"/>
        </a:xfrm>
        <a:prstGeom prst="ellipse">
          <a:avLst/>
        </a:prstGeom>
        <a:blipFill rotWithShape="1">
          <a:blip xmlns:r="http://schemas.openxmlformats.org/officeDocument/2006/relationships" r:embed="rId1"/>
          <a:srcRect/>
          <a:stretch>
            <a:fillRect t="-17000" b="-17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DFDBC751-93F4-4977-9EF4-9B06D10D7262}">
      <dsp:nvSpPr>
        <dsp:cNvPr id="0" name=""/>
        <dsp:cNvSpPr/>
      </dsp:nvSpPr>
      <dsp:spPr>
        <a:xfrm>
          <a:off x="3999663" y="0"/>
          <a:ext cx="3840989" cy="5483561"/>
        </a:xfrm>
        <a:prstGeom prst="roundRect">
          <a:avLst>
            <a:gd name="adj" fmla="val 10000"/>
          </a:avLst>
        </a:prstGeom>
        <a:solidFill>
          <a:srgbClr val="FFC000">
            <a:lumMod val="60000"/>
            <a:lumOff val="40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solidFill>
                <a:sysClr val="window" lastClr="FFFFFF"/>
              </a:solidFill>
              <a:latin typeface="Calibri" panose="020F0502020204030204"/>
              <a:ea typeface="+mn-ea"/>
              <a:cs typeface="+mn-cs"/>
            </a:rPr>
            <a:t>Эмоциональный компонент</a:t>
          </a:r>
        </a:p>
        <a:p>
          <a:pPr marL="0" lvl="0" indent="0" algn="ctr" defTabSz="1066800">
            <a:lnSpc>
              <a:spcPct val="90000"/>
            </a:lnSpc>
            <a:spcBef>
              <a:spcPct val="0"/>
            </a:spcBef>
            <a:spcAft>
              <a:spcPts val="0"/>
            </a:spcAft>
            <a:buNone/>
          </a:pPr>
          <a:r>
            <a:rPr lang="ru-RU" sz="1600" b="0" i="0" kern="1200" dirty="0">
              <a:solidFill>
                <a:sysClr val="windowText" lastClr="000000"/>
              </a:solidFill>
              <a:latin typeface="Calibri" panose="020F0502020204030204"/>
              <a:ea typeface="+mn-ea"/>
              <a:cs typeface="+mn-cs"/>
            </a:rPr>
            <a:t>- Позитивное отношение к родительской роли.</a:t>
          </a:r>
          <a:endParaRPr lang="ru-RU" sz="1100" b="0" i="0" kern="1200" dirty="0">
            <a:solidFill>
              <a:sysClr val="windowText" lastClr="000000"/>
            </a:solidFill>
            <a:latin typeface="Calibri" panose="020F0502020204030204"/>
            <a:ea typeface="+mn-ea"/>
            <a:cs typeface="+mn-cs"/>
          </a:endParaRPr>
        </a:p>
        <a:p>
          <a:pPr marL="0" lvl="0" indent="0" algn="ctr" defTabSz="1066800">
            <a:lnSpc>
              <a:spcPct val="90000"/>
            </a:lnSpc>
            <a:spcBef>
              <a:spcPct val="0"/>
            </a:spcBef>
            <a:spcAft>
              <a:spcPts val="0"/>
            </a:spcAft>
            <a:buNone/>
          </a:pPr>
          <a:r>
            <a:rPr lang="ru-RU" sz="1600" b="0" i="0" kern="1200" dirty="0">
              <a:solidFill>
                <a:srgbClr val="E7E6E6">
                  <a:lumMod val="10000"/>
                </a:srgbClr>
              </a:solidFill>
              <a:latin typeface="Calibri" panose="020F0502020204030204"/>
              <a:ea typeface="+mn-ea"/>
              <a:cs typeface="+mn-cs"/>
            </a:rPr>
            <a:t>- Умение понимать и принимать собственные эмоции.</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Способность к эмпатии и сочувствию.</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Умение создавать благоприятную эмоциональную атмосферу в семье.</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rgbClr val="E7E6E6">
                  <a:lumMod val="10000"/>
                </a:srgbClr>
              </a:solidFill>
              <a:latin typeface="Calibri" panose="020F0502020204030204"/>
              <a:ea typeface="+mn-ea"/>
              <a:cs typeface="+mn-cs"/>
            </a:rPr>
            <a:t>- Умение адекватно реагировать на эмоциональные проявления </a:t>
          </a:r>
          <a:r>
            <a:rPr lang="ru-RU" sz="1500" b="0" i="0" kern="1200" dirty="0">
              <a:solidFill>
                <a:srgbClr val="E7E6E6">
                  <a:lumMod val="10000"/>
                </a:srgbClr>
              </a:solidFill>
              <a:latin typeface="Calibri" panose="020F0502020204030204"/>
              <a:ea typeface="+mn-ea"/>
              <a:cs typeface="+mn-cs"/>
            </a:rPr>
            <a:t>ребенка.</a:t>
          </a:r>
          <a:endParaRPr lang="ru-RU" sz="1500" kern="1200" dirty="0">
            <a:solidFill>
              <a:srgbClr val="E7E6E6">
                <a:lumMod val="10000"/>
              </a:srgbClr>
            </a:solidFill>
            <a:latin typeface="Calibri" panose="020F0502020204030204"/>
            <a:ea typeface="+mn-ea"/>
            <a:cs typeface="+mn-cs"/>
          </a:endParaRPr>
        </a:p>
      </dsp:txBody>
      <dsp:txXfrm>
        <a:off x="4063906" y="2257667"/>
        <a:ext cx="3712503" cy="2064938"/>
      </dsp:txXfrm>
    </dsp:sp>
    <dsp:sp modelId="{ECDB3B91-70BB-405A-8EAF-B80A162ECA8B}">
      <dsp:nvSpPr>
        <dsp:cNvPr id="0" name=""/>
        <dsp:cNvSpPr/>
      </dsp:nvSpPr>
      <dsp:spPr>
        <a:xfrm>
          <a:off x="5198153" y="221464"/>
          <a:ext cx="1405693" cy="1326903"/>
        </a:xfrm>
        <a:prstGeom prst="ellipse">
          <a:avLst/>
        </a:prstGeom>
        <a:blipFill rotWithShape="1">
          <a:blip xmlns:r="http://schemas.openxmlformats.org/officeDocument/2006/relationships" r:embed="rId2"/>
          <a:srcRect/>
          <a:stretch>
            <a:fillRect l="-3000" r="-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8ECE4DF9-850B-40EC-AA2D-947E4C2E9B95}">
      <dsp:nvSpPr>
        <dsp:cNvPr id="0" name=""/>
        <dsp:cNvSpPr/>
      </dsp:nvSpPr>
      <dsp:spPr>
        <a:xfrm>
          <a:off x="7897286" y="0"/>
          <a:ext cx="3824011" cy="5567865"/>
        </a:xfrm>
        <a:prstGeom prst="roundRect">
          <a:avLst>
            <a:gd name="adj" fmla="val 10000"/>
          </a:avLst>
        </a:prstGeom>
        <a:solidFill>
          <a:srgbClr val="FFC000">
            <a:lumMod val="75000"/>
            <a:alpha val="6900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ru-RU" sz="2400" b="1" kern="1200" dirty="0">
              <a:solidFill>
                <a:sysClr val="window" lastClr="FFFFFF"/>
              </a:solidFill>
              <a:latin typeface="Calibri" panose="020F0502020204030204"/>
              <a:ea typeface="+mn-ea"/>
              <a:cs typeface="+mn-cs"/>
            </a:rPr>
            <a:t>Поведенческий компонент</a:t>
          </a:r>
        </a:p>
        <a:p>
          <a:pPr marL="0" lvl="0" indent="0" algn="ctr" defTabSz="1066800">
            <a:lnSpc>
              <a:spcPct val="90000"/>
            </a:lnSpc>
            <a:spcBef>
              <a:spcPct val="0"/>
            </a:spcBef>
            <a:spcAft>
              <a:spcPts val="0"/>
            </a:spcAft>
            <a:buNone/>
          </a:pPr>
          <a:r>
            <a:rPr lang="ru-RU" sz="1600" b="0" i="0" kern="1200" dirty="0">
              <a:solidFill>
                <a:sysClr val="windowText" lastClr="000000"/>
              </a:solidFill>
              <a:latin typeface="Calibri" panose="020F0502020204030204"/>
              <a:ea typeface="+mn-ea"/>
              <a:cs typeface="+mn-cs"/>
            </a:rPr>
            <a:t>Умение строить позитивные отношения с ребенком.</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ysClr val="windowText" lastClr="000000"/>
              </a:solidFill>
              <a:latin typeface="Calibri" panose="020F0502020204030204"/>
              <a:ea typeface="+mn-ea"/>
              <a:cs typeface="+mn-cs"/>
            </a:rPr>
            <a:t>Навыки эффективного общения с ребенком.</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ysClr val="windowText" lastClr="000000"/>
              </a:solidFill>
              <a:latin typeface="Calibri" panose="020F0502020204030204"/>
              <a:ea typeface="+mn-ea"/>
              <a:cs typeface="+mn-cs"/>
            </a:rPr>
            <a:t>Умение устанавливать и поддерживать границы.</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ysClr val="windowText" lastClr="000000"/>
              </a:solidFill>
              <a:latin typeface="Calibri" panose="020F0502020204030204"/>
              <a:ea typeface="+mn-ea"/>
              <a:cs typeface="+mn-cs"/>
            </a:rPr>
            <a:t>Способность к конструктивному решению проблем.</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ysClr val="windowText" lastClr="000000"/>
              </a:solidFill>
              <a:latin typeface="Calibri" panose="020F0502020204030204"/>
              <a:ea typeface="+mn-ea"/>
              <a:cs typeface="+mn-cs"/>
            </a:rPr>
            <a:t>Умение организовывать совместную деятельность с ребенком.</a:t>
          </a:r>
        </a:p>
        <a:p>
          <a:pPr marL="0" lvl="0" indent="0" algn="ctr" defTabSz="1066800">
            <a:lnSpc>
              <a:spcPct val="90000"/>
            </a:lnSpc>
            <a:spcBef>
              <a:spcPct val="0"/>
            </a:spcBef>
            <a:spcAft>
              <a:spcPts val="0"/>
            </a:spcAft>
            <a:buFont typeface="Arial" panose="020B0604020202020204" pitchFamily="34" charset="0"/>
            <a:buNone/>
          </a:pPr>
          <a:r>
            <a:rPr lang="ru-RU" sz="1600" b="0" i="0" kern="1200" dirty="0">
              <a:solidFill>
                <a:sysClr val="windowText" lastClr="000000"/>
              </a:solidFill>
              <a:latin typeface="Calibri" panose="020F0502020204030204"/>
              <a:ea typeface="+mn-ea"/>
              <a:cs typeface="+mn-cs"/>
            </a:rPr>
            <a:t>Умение создавать условия для развития ребенка. </a:t>
          </a:r>
          <a:endParaRPr lang="ru-RU" sz="2400" b="1" kern="1200" dirty="0">
            <a:solidFill>
              <a:sysClr val="windowText" lastClr="000000"/>
            </a:solidFill>
            <a:latin typeface="Calibri" panose="020F0502020204030204"/>
            <a:ea typeface="+mn-ea"/>
            <a:cs typeface="+mn-cs"/>
          </a:endParaRPr>
        </a:p>
      </dsp:txBody>
      <dsp:txXfrm>
        <a:off x="7962517" y="2292377"/>
        <a:ext cx="3693549" cy="2096684"/>
      </dsp:txXfrm>
    </dsp:sp>
    <dsp:sp modelId="{A2DFDD1D-C6BE-427E-AB5D-1F15D0F04D95}">
      <dsp:nvSpPr>
        <dsp:cNvPr id="0" name=""/>
        <dsp:cNvSpPr/>
      </dsp:nvSpPr>
      <dsp:spPr>
        <a:xfrm>
          <a:off x="9255623" y="200388"/>
          <a:ext cx="1324661" cy="1259984"/>
        </a:xfrm>
        <a:prstGeom prst="ellipse">
          <a:avLst/>
        </a:prstGeom>
        <a:blipFill rotWithShape="1">
          <a:blip xmlns:r="http://schemas.openxmlformats.org/officeDocument/2006/relationships" r:embed="rId3"/>
          <a:srcRect/>
          <a:stretch>
            <a:fillRect t="-3000" b="-3000"/>
          </a:stretch>
        </a:blip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 modelId="{CEE428EE-F001-4F7E-9665-362C69C99A93}">
      <dsp:nvSpPr>
        <dsp:cNvPr id="0" name=""/>
        <dsp:cNvSpPr/>
      </dsp:nvSpPr>
      <dsp:spPr>
        <a:xfrm>
          <a:off x="105449" y="4586083"/>
          <a:ext cx="11618464" cy="2015685"/>
        </a:xfrm>
        <a:prstGeom prst="leftRightArrow">
          <a:avLst/>
        </a:prstGeom>
        <a:solidFill>
          <a:srgbClr val="4472C4">
            <a:tint val="60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8DAB2-0C44-4038-A516-54CBD932E093}">
      <dsp:nvSpPr>
        <dsp:cNvPr id="0" name=""/>
        <dsp:cNvSpPr/>
      </dsp:nvSpPr>
      <dsp:spPr>
        <a:xfrm>
          <a:off x="1676759" y="195964"/>
          <a:ext cx="2078419" cy="10075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rgbClr val="002060"/>
              </a:solidFill>
            </a:rPr>
            <a:t>Информационная</a:t>
          </a:r>
        </a:p>
      </dsp:txBody>
      <dsp:txXfrm>
        <a:off x="1725943" y="245148"/>
        <a:ext cx="1980051" cy="909166"/>
      </dsp:txXfrm>
    </dsp:sp>
    <dsp:sp modelId="{194C4E3C-F761-4BA4-979B-8658CD6E1234}">
      <dsp:nvSpPr>
        <dsp:cNvPr id="0" name=""/>
        <dsp:cNvSpPr/>
      </dsp:nvSpPr>
      <dsp:spPr>
        <a:xfrm>
          <a:off x="702627" y="699732"/>
          <a:ext cx="4026683" cy="4026683"/>
        </a:xfrm>
        <a:custGeom>
          <a:avLst/>
          <a:gdLst/>
          <a:ahLst/>
          <a:cxnLst/>
          <a:rect l="0" t="0" r="0" b="0"/>
          <a:pathLst>
            <a:path>
              <a:moveTo>
                <a:pt x="3197333" y="384934"/>
              </a:moveTo>
              <a:arcTo wR="2013341" hR="2013341" stAng="18361222" swAng="90190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D8C217C0-0D7A-4C00-91F1-F9C67D9DDFB0}">
      <dsp:nvSpPr>
        <dsp:cNvPr id="0" name=""/>
        <dsp:cNvSpPr/>
      </dsp:nvSpPr>
      <dsp:spPr>
        <a:xfrm>
          <a:off x="3569503" y="1587149"/>
          <a:ext cx="2122534" cy="1007534"/>
        </a:xfrm>
        <a:prstGeom prst="roundRect">
          <a:avLst/>
        </a:prstGeom>
        <a:solidFill>
          <a:schemeClr val="accent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rgbClr val="002060"/>
              </a:solidFill>
            </a:rPr>
            <a:t>Мотивационная</a:t>
          </a:r>
          <a:r>
            <a:rPr lang="ru-RU" sz="1200" kern="1200" dirty="0">
              <a:solidFill>
                <a:srgbClr val="002060"/>
              </a:solidFill>
            </a:rPr>
            <a:t> </a:t>
          </a:r>
        </a:p>
      </dsp:txBody>
      <dsp:txXfrm>
        <a:off x="3618687" y="1636333"/>
        <a:ext cx="2024166" cy="909166"/>
      </dsp:txXfrm>
    </dsp:sp>
    <dsp:sp modelId="{202A1FC3-6191-4FB4-82E8-02E89703E041}">
      <dsp:nvSpPr>
        <dsp:cNvPr id="0" name=""/>
        <dsp:cNvSpPr/>
      </dsp:nvSpPr>
      <dsp:spPr>
        <a:xfrm>
          <a:off x="702627" y="699732"/>
          <a:ext cx="4026683" cy="4026683"/>
        </a:xfrm>
        <a:custGeom>
          <a:avLst/>
          <a:gdLst/>
          <a:ahLst/>
          <a:cxnLst/>
          <a:rect l="0" t="0" r="0" b="0"/>
          <a:pathLst>
            <a:path>
              <a:moveTo>
                <a:pt x="4021861" y="2152601"/>
              </a:moveTo>
              <a:arcTo wR="2013341" hR="2013341" stAng="21837974" swAng="136016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33DC3BE7-4F39-4FBC-AFAF-6998F5F694ED}">
      <dsp:nvSpPr>
        <dsp:cNvPr id="0" name=""/>
        <dsp:cNvSpPr/>
      </dsp:nvSpPr>
      <dsp:spPr>
        <a:xfrm>
          <a:off x="2807539" y="3838134"/>
          <a:ext cx="2183683" cy="1007534"/>
        </a:xfrm>
        <a:prstGeom prst="roundRect">
          <a:avLst/>
        </a:prstGeom>
        <a:solidFill>
          <a:schemeClr val="accent5">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rgbClr val="002060"/>
              </a:solidFill>
            </a:rPr>
            <a:t>Рефлексивная</a:t>
          </a:r>
        </a:p>
        <a:p>
          <a:pPr marL="0" lvl="0" indent="0" algn="ctr" defTabSz="622300">
            <a:lnSpc>
              <a:spcPct val="90000"/>
            </a:lnSpc>
            <a:spcBef>
              <a:spcPct val="0"/>
            </a:spcBef>
            <a:spcAft>
              <a:spcPct val="35000"/>
            </a:spcAft>
            <a:buNone/>
          </a:pPr>
          <a:r>
            <a:rPr lang="ru-RU" sz="1400" b="1" kern="1200" dirty="0">
              <a:solidFill>
                <a:srgbClr val="002060"/>
              </a:solidFill>
            </a:rPr>
            <a:t>(аналитическая)</a:t>
          </a:r>
        </a:p>
      </dsp:txBody>
      <dsp:txXfrm>
        <a:off x="2856723" y="3887318"/>
        <a:ext cx="2085315" cy="909166"/>
      </dsp:txXfrm>
    </dsp:sp>
    <dsp:sp modelId="{37F3A1CC-49F8-419A-AD91-13C621BCE6A7}">
      <dsp:nvSpPr>
        <dsp:cNvPr id="0" name=""/>
        <dsp:cNvSpPr/>
      </dsp:nvSpPr>
      <dsp:spPr>
        <a:xfrm>
          <a:off x="702627" y="699732"/>
          <a:ext cx="4026683" cy="4026683"/>
        </a:xfrm>
        <a:custGeom>
          <a:avLst/>
          <a:gdLst/>
          <a:ahLst/>
          <a:cxnLst/>
          <a:rect l="0" t="0" r="0" b="0"/>
          <a:pathLst>
            <a:path>
              <a:moveTo>
                <a:pt x="2077004" y="4025676"/>
              </a:moveTo>
              <a:arcTo wR="2013341" hR="2013341" stAng="5291280" swAng="143115"/>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7D7F7A31-B1C3-4875-AA63-6E0216BAE091}">
      <dsp:nvSpPr>
        <dsp:cNvPr id="0" name=""/>
        <dsp:cNvSpPr/>
      </dsp:nvSpPr>
      <dsp:spPr>
        <a:xfrm>
          <a:off x="397212" y="3838134"/>
          <a:ext cx="2270688" cy="1007534"/>
        </a:xfrm>
        <a:prstGeom prst="roundRect">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rgbClr val="002060"/>
              </a:solidFill>
            </a:rPr>
            <a:t>Коммуникативная</a:t>
          </a:r>
        </a:p>
      </dsp:txBody>
      <dsp:txXfrm>
        <a:off x="446396" y="3887318"/>
        <a:ext cx="2172320" cy="909166"/>
      </dsp:txXfrm>
    </dsp:sp>
    <dsp:sp modelId="{D1AD8EB7-E8E0-4075-9780-DA68AAF34DBB}">
      <dsp:nvSpPr>
        <dsp:cNvPr id="0" name=""/>
        <dsp:cNvSpPr/>
      </dsp:nvSpPr>
      <dsp:spPr>
        <a:xfrm>
          <a:off x="702627" y="699732"/>
          <a:ext cx="4026683" cy="4026683"/>
        </a:xfrm>
        <a:custGeom>
          <a:avLst/>
          <a:gdLst/>
          <a:ahLst/>
          <a:cxnLst/>
          <a:rect l="0" t="0" r="0" b="0"/>
          <a:pathLst>
            <a:path>
              <a:moveTo>
                <a:pt x="213665" y="2915955"/>
              </a:moveTo>
              <a:arcTo wR="2013341" hR="2013341" stAng="9201858" swAng="1360168"/>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 modelId="{989B79DE-4DB6-4FBD-9450-4F21A07AA7F5}">
      <dsp:nvSpPr>
        <dsp:cNvPr id="0" name=""/>
        <dsp:cNvSpPr/>
      </dsp:nvSpPr>
      <dsp:spPr>
        <a:xfrm>
          <a:off x="-311514" y="1587149"/>
          <a:ext cx="2225364" cy="1007534"/>
        </a:xfrm>
        <a:prstGeom prst="roundRect">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u-RU" sz="1400" b="1" kern="1200" dirty="0">
              <a:solidFill>
                <a:srgbClr val="002060"/>
              </a:solidFill>
            </a:rPr>
            <a:t>Технологическая (процессуальная)</a:t>
          </a:r>
        </a:p>
      </dsp:txBody>
      <dsp:txXfrm>
        <a:off x="-262330" y="1636333"/>
        <a:ext cx="2126996" cy="909166"/>
      </dsp:txXfrm>
    </dsp:sp>
    <dsp:sp modelId="{8ABC0A42-E285-486B-9949-C7578F4CD2D6}">
      <dsp:nvSpPr>
        <dsp:cNvPr id="0" name=""/>
        <dsp:cNvSpPr/>
      </dsp:nvSpPr>
      <dsp:spPr>
        <a:xfrm>
          <a:off x="702627" y="699732"/>
          <a:ext cx="4026683" cy="4026683"/>
        </a:xfrm>
        <a:custGeom>
          <a:avLst/>
          <a:gdLst/>
          <a:ahLst/>
          <a:cxnLst/>
          <a:rect l="0" t="0" r="0" b="0"/>
          <a:pathLst>
            <a:path>
              <a:moveTo>
                <a:pt x="447529" y="747727"/>
              </a:moveTo>
              <a:arcTo wR="2013341" hR="2013341" stAng="13136874" swAng="901904"/>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3F8F75-DBC3-432B-BB5E-DBF286A223E0}">
      <dsp:nvSpPr>
        <dsp:cNvPr id="0" name=""/>
        <dsp:cNvSpPr/>
      </dsp:nvSpPr>
      <dsp:spPr>
        <a:xfrm>
          <a:off x="2411019" y="379316"/>
          <a:ext cx="5322904" cy="5322904"/>
        </a:xfrm>
        <a:prstGeom prst="pie">
          <a:avLst>
            <a:gd name="adj1" fmla="val 16200000"/>
            <a:gd name="adj2" fmla="val 19800000"/>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ru-RU" sz="1500" b="1" kern="1200" dirty="0">
              <a:solidFill>
                <a:srgbClr val="002060"/>
              </a:solidFill>
            </a:rPr>
            <a:t>Исполнители</a:t>
          </a:r>
        </a:p>
        <a:p>
          <a:pPr marL="0" lvl="0" indent="0" algn="ctr" defTabSz="666750">
            <a:lnSpc>
              <a:spcPct val="90000"/>
            </a:lnSpc>
            <a:spcBef>
              <a:spcPct val="0"/>
            </a:spcBef>
            <a:spcAft>
              <a:spcPct val="35000"/>
            </a:spcAft>
            <a:buNone/>
          </a:pPr>
          <a:r>
            <a:rPr lang="ru-RU" sz="1200" kern="1200" dirty="0">
              <a:solidFill>
                <a:srgbClr val="002060"/>
              </a:solidFill>
            </a:rPr>
            <a:t>(могут, делают)</a:t>
          </a:r>
        </a:p>
      </dsp:txBody>
      <dsp:txXfrm>
        <a:off x="5199207" y="1059254"/>
        <a:ext cx="1394094" cy="1077254"/>
      </dsp:txXfrm>
    </dsp:sp>
    <dsp:sp modelId="{42845893-306D-4198-99B6-9641B201A09B}">
      <dsp:nvSpPr>
        <dsp:cNvPr id="0" name=""/>
        <dsp:cNvSpPr/>
      </dsp:nvSpPr>
      <dsp:spPr>
        <a:xfrm>
          <a:off x="2474387" y="488943"/>
          <a:ext cx="5322904" cy="5322904"/>
        </a:xfrm>
        <a:prstGeom prst="pie">
          <a:avLst>
            <a:gd name="adj1" fmla="val 19800000"/>
            <a:gd name="adj2" fmla="val 1800000"/>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ru-RU" sz="1500" b="1" kern="1200" dirty="0">
              <a:solidFill>
                <a:srgbClr val="002060"/>
              </a:solidFill>
            </a:rPr>
            <a:t>Наблюдатели</a:t>
          </a:r>
        </a:p>
        <a:p>
          <a:pPr marL="0" lvl="0" indent="0" algn="ctr" defTabSz="666750">
            <a:lnSpc>
              <a:spcPct val="90000"/>
            </a:lnSpc>
            <a:spcBef>
              <a:spcPct val="0"/>
            </a:spcBef>
            <a:spcAft>
              <a:spcPct val="35000"/>
            </a:spcAft>
            <a:buNone/>
          </a:pPr>
          <a:r>
            <a:rPr lang="ru-RU" sz="1200" kern="1200" dirty="0">
              <a:solidFill>
                <a:srgbClr val="002060"/>
              </a:solidFill>
            </a:rPr>
            <a:t>(могут, но не хотят и не делают)</a:t>
          </a:r>
        </a:p>
      </dsp:txBody>
      <dsp:txXfrm>
        <a:off x="6086357" y="2643452"/>
        <a:ext cx="1457461" cy="1045570"/>
      </dsp:txXfrm>
    </dsp:sp>
    <dsp:sp modelId="{BE597BFC-8F1F-4E80-B198-A7E7D3143D86}">
      <dsp:nvSpPr>
        <dsp:cNvPr id="0" name=""/>
        <dsp:cNvSpPr/>
      </dsp:nvSpPr>
      <dsp:spPr>
        <a:xfrm>
          <a:off x="2411019" y="598569"/>
          <a:ext cx="5322904" cy="5322904"/>
        </a:xfrm>
        <a:prstGeom prst="pie">
          <a:avLst>
            <a:gd name="adj1" fmla="val 1800000"/>
            <a:gd name="adj2" fmla="val 5400000"/>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ru-RU" sz="1500" b="1" kern="1200" dirty="0">
              <a:solidFill>
                <a:srgbClr val="002060"/>
              </a:solidFill>
            </a:rPr>
            <a:t>Разведчики</a:t>
          </a:r>
        </a:p>
        <a:p>
          <a:pPr marL="0" lvl="0" indent="0" algn="ctr" defTabSz="666750">
            <a:lnSpc>
              <a:spcPct val="90000"/>
            </a:lnSpc>
            <a:spcBef>
              <a:spcPct val="0"/>
            </a:spcBef>
            <a:spcAft>
              <a:spcPct val="35000"/>
            </a:spcAft>
            <a:buNone/>
          </a:pPr>
          <a:r>
            <a:rPr lang="ru-RU" sz="1200" kern="1200" dirty="0">
              <a:solidFill>
                <a:srgbClr val="002060"/>
              </a:solidFill>
            </a:rPr>
            <a:t>(Неизвестно, что могут, чего хотят)</a:t>
          </a:r>
        </a:p>
      </dsp:txBody>
      <dsp:txXfrm>
        <a:off x="5199207" y="4195966"/>
        <a:ext cx="1394094" cy="1077254"/>
      </dsp:txXfrm>
    </dsp:sp>
    <dsp:sp modelId="{5B87B8A2-ED06-444E-A51C-68551AC0642D}">
      <dsp:nvSpPr>
        <dsp:cNvPr id="0" name=""/>
        <dsp:cNvSpPr/>
      </dsp:nvSpPr>
      <dsp:spPr>
        <a:xfrm>
          <a:off x="2221020" y="602561"/>
          <a:ext cx="5449429" cy="5314920"/>
        </a:xfrm>
        <a:prstGeom prst="pie">
          <a:avLst>
            <a:gd name="adj1" fmla="val 5400000"/>
            <a:gd name="adj2" fmla="val 9000000"/>
          </a:avLst>
        </a:prstGeom>
        <a:solidFill>
          <a:schemeClr val="accent6">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rgbClr val="002060"/>
              </a:solidFill>
            </a:rPr>
            <a:t>Критики</a:t>
          </a:r>
        </a:p>
        <a:p>
          <a:pPr marL="0" lvl="0" indent="0" algn="ctr" defTabSz="711200">
            <a:lnSpc>
              <a:spcPct val="90000"/>
            </a:lnSpc>
            <a:spcBef>
              <a:spcPct val="0"/>
            </a:spcBef>
            <a:spcAft>
              <a:spcPct val="35000"/>
            </a:spcAft>
            <a:buNone/>
          </a:pPr>
          <a:r>
            <a:rPr lang="ru-RU" sz="1100" kern="1200" dirty="0">
              <a:solidFill>
                <a:srgbClr val="002060"/>
              </a:solidFill>
            </a:rPr>
            <a:t>(хотят много, но сами не делают)</a:t>
          </a:r>
        </a:p>
        <a:p>
          <a:pPr marL="0" lvl="0" indent="0" algn="ctr" defTabSz="711200">
            <a:lnSpc>
              <a:spcPct val="90000"/>
            </a:lnSpc>
            <a:spcBef>
              <a:spcPct val="0"/>
            </a:spcBef>
            <a:spcAft>
              <a:spcPct val="35000"/>
            </a:spcAft>
            <a:buNone/>
          </a:pPr>
          <a:endParaRPr lang="ru-RU" sz="1100" kern="1200" dirty="0">
            <a:solidFill>
              <a:srgbClr val="002060"/>
            </a:solidFill>
          </a:endParaRPr>
        </a:p>
      </dsp:txBody>
      <dsp:txXfrm>
        <a:off x="3388755" y="4194562"/>
        <a:ext cx="1427231" cy="1075638"/>
      </dsp:txXfrm>
    </dsp:sp>
    <dsp:sp modelId="{4011D38E-2086-4C09-A1A6-E30956D8F1EB}">
      <dsp:nvSpPr>
        <dsp:cNvPr id="0" name=""/>
        <dsp:cNvSpPr/>
      </dsp:nvSpPr>
      <dsp:spPr>
        <a:xfrm>
          <a:off x="2220915" y="488943"/>
          <a:ext cx="5322904" cy="5322904"/>
        </a:xfrm>
        <a:prstGeom prst="pie">
          <a:avLst>
            <a:gd name="adj1" fmla="val 9000000"/>
            <a:gd name="adj2" fmla="val 12600000"/>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ru-RU" sz="1500" b="1" kern="1200" dirty="0">
              <a:solidFill>
                <a:srgbClr val="002060"/>
              </a:solidFill>
            </a:rPr>
            <a:t>Коммерсанты</a:t>
          </a:r>
        </a:p>
        <a:p>
          <a:pPr marL="0" lvl="0" indent="0" algn="ctr" defTabSz="666750">
            <a:lnSpc>
              <a:spcPct val="90000"/>
            </a:lnSpc>
            <a:spcBef>
              <a:spcPct val="0"/>
            </a:spcBef>
            <a:spcAft>
              <a:spcPct val="35000"/>
            </a:spcAft>
            <a:buNone/>
          </a:pPr>
          <a:r>
            <a:rPr lang="ru-RU" sz="1200" kern="1200" dirty="0">
              <a:solidFill>
                <a:srgbClr val="002060"/>
              </a:solidFill>
            </a:rPr>
            <a:t>(Могут, хотят, но делают пусть другие, а мы заплатим)</a:t>
          </a:r>
          <a:r>
            <a:rPr lang="ru-RU" sz="1200" b="1" kern="1200" dirty="0">
              <a:solidFill>
                <a:srgbClr val="002060"/>
              </a:solidFill>
            </a:rPr>
            <a:t> </a:t>
          </a:r>
          <a:endParaRPr lang="ru-RU" sz="1200" kern="1200" dirty="0">
            <a:solidFill>
              <a:srgbClr val="002060"/>
            </a:solidFill>
          </a:endParaRPr>
        </a:p>
      </dsp:txBody>
      <dsp:txXfrm>
        <a:off x="2474387" y="2643452"/>
        <a:ext cx="1457461" cy="1045570"/>
      </dsp:txXfrm>
    </dsp:sp>
    <dsp:sp modelId="{46B06191-D0A5-41D1-99D5-6A499F6C3BEB}">
      <dsp:nvSpPr>
        <dsp:cNvPr id="0" name=""/>
        <dsp:cNvSpPr/>
      </dsp:nvSpPr>
      <dsp:spPr>
        <a:xfrm>
          <a:off x="2284283" y="379316"/>
          <a:ext cx="5322904" cy="5322904"/>
        </a:xfrm>
        <a:prstGeom prst="pie">
          <a:avLst>
            <a:gd name="adj1" fmla="val 12600000"/>
            <a:gd name="adj2" fmla="val 16200000"/>
          </a:avLst>
        </a:prstGeom>
        <a:solidFill>
          <a:schemeClr val="accent2">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ru-RU" sz="1600" b="1" kern="1200" dirty="0">
              <a:solidFill>
                <a:srgbClr val="002060"/>
              </a:solidFill>
            </a:rPr>
            <a:t>Активисты</a:t>
          </a:r>
        </a:p>
        <a:p>
          <a:pPr marL="0" lvl="0" indent="0" algn="ctr" defTabSz="711200">
            <a:lnSpc>
              <a:spcPct val="90000"/>
            </a:lnSpc>
            <a:spcBef>
              <a:spcPct val="0"/>
            </a:spcBef>
            <a:spcAft>
              <a:spcPct val="35000"/>
            </a:spcAft>
            <a:buNone/>
          </a:pPr>
          <a:r>
            <a:rPr lang="ru-RU" sz="1200" kern="1200" dirty="0">
              <a:solidFill>
                <a:srgbClr val="002060"/>
              </a:solidFill>
            </a:rPr>
            <a:t>(хотят, могут, делают)</a:t>
          </a:r>
        </a:p>
      </dsp:txBody>
      <dsp:txXfrm>
        <a:off x="3424905" y="1059254"/>
        <a:ext cx="1394094" cy="1077254"/>
      </dsp:txXfrm>
    </dsp:sp>
    <dsp:sp modelId="{B8A3EC5F-BDF3-440E-8CD3-7A3C8362EEC3}">
      <dsp:nvSpPr>
        <dsp:cNvPr id="0" name=""/>
        <dsp:cNvSpPr/>
      </dsp:nvSpPr>
      <dsp:spPr>
        <a:xfrm>
          <a:off x="2081311" y="49803"/>
          <a:ext cx="5981930" cy="5981930"/>
        </a:xfrm>
        <a:prstGeom prst="circularArrow">
          <a:avLst>
            <a:gd name="adj1" fmla="val 5085"/>
            <a:gd name="adj2" fmla="val 327528"/>
            <a:gd name="adj3" fmla="val 19472472"/>
            <a:gd name="adj4" fmla="val 162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7B26D52-823B-4B17-B0D3-A9DBF87F89DE}">
      <dsp:nvSpPr>
        <dsp:cNvPr id="0" name=""/>
        <dsp:cNvSpPr/>
      </dsp:nvSpPr>
      <dsp:spPr>
        <a:xfrm>
          <a:off x="2144679" y="159430"/>
          <a:ext cx="5981930" cy="5981930"/>
        </a:xfrm>
        <a:prstGeom prst="circularArrow">
          <a:avLst>
            <a:gd name="adj1" fmla="val 5085"/>
            <a:gd name="adj2" fmla="val 327528"/>
            <a:gd name="adj3" fmla="val 1472472"/>
            <a:gd name="adj4" fmla="val 19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5E9F343-9183-46CF-A6E2-A92A8736F512}">
      <dsp:nvSpPr>
        <dsp:cNvPr id="0" name=""/>
        <dsp:cNvSpPr/>
      </dsp:nvSpPr>
      <dsp:spPr>
        <a:xfrm>
          <a:off x="2081311" y="269056"/>
          <a:ext cx="5981930" cy="5981930"/>
        </a:xfrm>
        <a:prstGeom prst="circularArrow">
          <a:avLst>
            <a:gd name="adj1" fmla="val 5085"/>
            <a:gd name="adj2" fmla="val 327528"/>
            <a:gd name="adj3" fmla="val 5072221"/>
            <a:gd name="adj4" fmla="val 18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F7C9856-674F-4A47-806B-11FAB8679D1E}">
      <dsp:nvSpPr>
        <dsp:cNvPr id="0" name=""/>
        <dsp:cNvSpPr/>
      </dsp:nvSpPr>
      <dsp:spPr>
        <a:xfrm>
          <a:off x="1954536" y="269083"/>
          <a:ext cx="5981930" cy="5981930"/>
        </a:xfrm>
        <a:prstGeom prst="circularArrow">
          <a:avLst>
            <a:gd name="adj1" fmla="val 5085"/>
            <a:gd name="adj2" fmla="val 327528"/>
            <a:gd name="adj3" fmla="val 8672472"/>
            <a:gd name="adj4" fmla="val 5400251"/>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2DFD98A-7D35-4726-B91F-67EA7641359F}">
      <dsp:nvSpPr>
        <dsp:cNvPr id="0" name=""/>
        <dsp:cNvSpPr/>
      </dsp:nvSpPr>
      <dsp:spPr>
        <a:xfrm>
          <a:off x="1891596" y="159430"/>
          <a:ext cx="5981930" cy="5981930"/>
        </a:xfrm>
        <a:prstGeom prst="circularArrow">
          <a:avLst>
            <a:gd name="adj1" fmla="val 5085"/>
            <a:gd name="adj2" fmla="val 327528"/>
            <a:gd name="adj3" fmla="val 12272472"/>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FAFA91-4BF4-4FC9-B188-7A84D1EC44CE}">
      <dsp:nvSpPr>
        <dsp:cNvPr id="0" name=""/>
        <dsp:cNvSpPr/>
      </dsp:nvSpPr>
      <dsp:spPr>
        <a:xfrm>
          <a:off x="1954964" y="49803"/>
          <a:ext cx="5981930" cy="5981930"/>
        </a:xfrm>
        <a:prstGeom prst="circularArrow">
          <a:avLst>
            <a:gd name="adj1" fmla="val 5085"/>
            <a:gd name="adj2" fmla="val 327528"/>
            <a:gd name="adj3" fmla="val 15872221"/>
            <a:gd name="adj4" fmla="val 126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BAB869-E68A-48C6-B7D1-A04BF9196BBB}">
      <dsp:nvSpPr>
        <dsp:cNvPr id="0" name=""/>
        <dsp:cNvSpPr/>
      </dsp:nvSpPr>
      <dsp:spPr>
        <a:xfrm rot="21300000">
          <a:off x="22924" y="1873326"/>
          <a:ext cx="10469751" cy="983172"/>
        </a:xfrm>
        <a:prstGeom prst="mathMinus">
          <a:avLst/>
        </a:prstGeom>
        <a:solidFill>
          <a:schemeClr val="accent1">
            <a:tint val="6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09792A6-F23D-48A3-95A8-D75630F8FE44}">
      <dsp:nvSpPr>
        <dsp:cNvPr id="0" name=""/>
        <dsp:cNvSpPr/>
      </dsp:nvSpPr>
      <dsp:spPr>
        <a:xfrm>
          <a:off x="1261872" y="236491"/>
          <a:ext cx="3154680" cy="1891930"/>
        </a:xfrm>
        <a:prstGeom prst="downArrow">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016C517-B078-4C29-88D1-D11B8E548D18}">
      <dsp:nvSpPr>
        <dsp:cNvPr id="0" name=""/>
        <dsp:cNvSpPr/>
      </dsp:nvSpPr>
      <dsp:spPr>
        <a:xfrm>
          <a:off x="5573268" y="0"/>
          <a:ext cx="3364992" cy="1986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ru-RU" sz="2600" kern="1200" dirty="0"/>
            <a:t>Взаимодействие с собственным ребенком</a:t>
          </a:r>
        </a:p>
      </dsp:txBody>
      <dsp:txXfrm>
        <a:off x="5573268" y="0"/>
        <a:ext cx="3364992" cy="1986526"/>
      </dsp:txXfrm>
    </dsp:sp>
    <dsp:sp modelId="{B61E20FA-F8A8-4925-8651-30AF8DB06E99}">
      <dsp:nvSpPr>
        <dsp:cNvPr id="0" name=""/>
        <dsp:cNvSpPr/>
      </dsp:nvSpPr>
      <dsp:spPr>
        <a:xfrm>
          <a:off x="6099048" y="2601404"/>
          <a:ext cx="3154680" cy="1891930"/>
        </a:xfrm>
        <a:prstGeom prst="upArrow">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AF9316-4D22-4121-B8EA-2F4C6E52F936}">
      <dsp:nvSpPr>
        <dsp:cNvPr id="0" name=""/>
        <dsp:cNvSpPr/>
      </dsp:nvSpPr>
      <dsp:spPr>
        <a:xfrm>
          <a:off x="1577340" y="2743299"/>
          <a:ext cx="3364992" cy="1986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184912" rIns="184912" bIns="184912" numCol="1" spcCol="1270" anchor="ctr" anchorCtr="0">
          <a:noAutofit/>
        </a:bodyPr>
        <a:lstStyle/>
        <a:p>
          <a:pPr marL="0" lvl="0" indent="0" algn="ctr" defTabSz="1155700">
            <a:lnSpc>
              <a:spcPct val="90000"/>
            </a:lnSpc>
            <a:spcBef>
              <a:spcPct val="0"/>
            </a:spcBef>
            <a:spcAft>
              <a:spcPct val="35000"/>
            </a:spcAft>
            <a:buNone/>
          </a:pPr>
          <a:r>
            <a:rPr lang="ru-RU" sz="2600" kern="1200" dirty="0"/>
            <a:t>Взаимодействие с другими детьми, родителями, педагогами</a:t>
          </a:r>
        </a:p>
      </dsp:txBody>
      <dsp:txXfrm>
        <a:off x="1577340" y="2743299"/>
        <a:ext cx="3364992" cy="1986526"/>
      </dsp:txXfrm>
    </dsp:sp>
  </dsp:spTree>
</dsp:drawing>
</file>

<file path=ppt/diagrams/layout1.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10.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arrow3">
  <dgm:title val=""/>
  <dgm:desc val=""/>
  <dgm:catLst>
    <dgm:cat type="relationship" pri="5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none"/>
      <dgm:param type="vertAlign" val="none"/>
    </dgm:alg>
    <dgm:shape xmlns:r="http://schemas.openxmlformats.org/officeDocument/2006/relationships" r:blip="">
      <dgm:adjLst/>
    </dgm:shape>
    <dgm:presOf/>
    <dgm:choose name="Name0">
      <dgm:if name="Name1" func="var" arg="dir" op="equ" val="norm">
        <dgm:choose name="Name2">
          <dgm:if name="Name3"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l" for="ch" forName="downArrow" refType="w" fact="0.1"/>
              <dgm:constr type="t" for="ch" forName="downArrow" refType="h" fact="0.05"/>
              <dgm:constr type="lOff" for="ch" forName="downArrow" refType="w" fact="0.02"/>
              <dgm:constr type="w" for="ch" forName="downArrowText" refType="w" fact="0.32"/>
              <dgm:constr type="h" for="ch" forName="downArrowText" refType="h" fact="0.42"/>
              <dgm:constr type="t" for="ch" forName="downArrowText"/>
              <dgm:constr type="r" for="ch" forName="downArrowText" refType="w" fact="0.85"/>
              <dgm:constr type="w" for="ch" forName="upArrow" refType="w" fact="0.3"/>
              <dgm:constr type="h" for="ch" forName="upArrow" refType="h" fact="0.4"/>
              <dgm:constr type="b" for="ch" forName="upArrow" refType="h" fact="0.95"/>
              <dgm:constr type="r" for="ch" forName="upArrow" refType="w" fact="0.9"/>
              <dgm:constr type="rOff" for="ch" forName="upArrow" refType="w" fact="-0.02"/>
              <dgm:constr type="w" for="ch" forName="upArrowText" refType="w" fact="0.32"/>
              <dgm:constr type="h" for="ch" forName="upArrowText" refType="h" fact="0.42"/>
              <dgm:constr type="b" for="ch" forName="upArrowText" refType="h"/>
              <dgm:constr type="l" for="ch" forName="upArrowText" refType="w" fact="0.15"/>
              <dgm:constr type="primFontSz" for="ch" ptType="node" op="equ" val="65"/>
            </dgm:constrLst>
          </dgm:if>
          <dgm:else name="Name4">
            <dgm:constrLst>
              <dgm:constr type="w" for="ch" forName="downArrow" refType="w" fact="0.4"/>
              <dgm:constr type="h" for="ch" forName="downArrow" refType="h" fact="0.8"/>
              <dgm:constr type="l" for="ch" forName="downArrow" refType="w" fact="0.02"/>
              <dgm:constr type="t" for="ch" forName="downArrow" refType="h" fact="0.05"/>
              <dgm:constr type="lOff" for="ch" forName="downArrow" refType="w" fact="0.02"/>
              <dgm:constr type="w" for="ch" forName="downArrowText" refType="w" fact="0.5"/>
              <dgm:constr type="h" for="ch" forName="downArrowText" refType="h"/>
              <dgm:constr type="t" for="ch" forName="downArrowText"/>
              <dgm:constr type="r" for="ch" forName="downArrowText" refType="w"/>
              <dgm:constr type="primFontSz" for="ch" ptType="node" op="equ" val="65"/>
            </dgm:constrLst>
          </dgm:else>
        </dgm:choose>
      </dgm:if>
      <dgm:else name="Name5">
        <dgm:choose name="Name6">
          <dgm:if name="Name7" axis="ch" ptType="node" func="cnt" op="gte" val="2">
            <dgm:constrLst>
              <dgm:constr type="w" for="ch" forName="divider" refType="w"/>
              <dgm:constr type="h" for="ch" forName="divider" refType="w" fact="0.2"/>
              <dgm:constr type="h" for="ch" forName="divider" refType="h" op="gte" fact="0.2"/>
              <dgm:constr type="h" for="ch" forName="divider" refType="h" op="lte" fact="0.4"/>
              <dgm:constr type="ctrX" for="ch" forName="divider" refType="w" fact="0.5"/>
              <dgm:constr type="ctrY" for="ch" forName="divider" refType="h" fact="0.5"/>
              <dgm:constr type="w" for="ch" forName="downArrow" refType="w" fact="0.3"/>
              <dgm:constr type="h" for="ch" forName="downArrow" refType="h" fact="0.4"/>
              <dgm:constr type="r" for="ch" forName="downArrow" refType="w" fact="0.9"/>
              <dgm:constr type="t" for="ch" forName="downArrow" refType="h" fact="0.05"/>
              <dgm:constr type="rOff" for="ch" forName="downArrow" refType="w" fact="-0.02"/>
              <dgm:constr type="w" for="ch" forName="downArrowText" refType="w" fact="0.32"/>
              <dgm:constr type="h" for="ch" forName="downArrowText" refType="h" fact="0.42"/>
              <dgm:constr type="t" for="ch" forName="downArrowText"/>
              <dgm:constr type="l" for="ch" forName="downArrowText" refType="w" fact="0.15"/>
              <dgm:constr type="w" for="ch" forName="upArrow" refType="w" fact="0.3"/>
              <dgm:constr type="h" for="ch" forName="upArrow" refType="h" fact="0.4"/>
              <dgm:constr type="b" for="ch" forName="upArrow" refType="h" fact="0.95"/>
              <dgm:constr type="l" for="ch" forName="upArrow" refType="w" fact="0.1"/>
              <dgm:constr type="lOff" for="ch" forName="upArrow" refType="w" fact="0.02"/>
              <dgm:constr type="w" for="ch" forName="upArrowText" refType="w" fact="0.32"/>
              <dgm:constr type="h" for="ch" forName="upArrowText" refType="h" fact="0.42"/>
              <dgm:constr type="b" for="ch" forName="upArrowText" refType="h"/>
              <dgm:constr type="r" for="ch" forName="upArrowText" refType="w" fact="0.85"/>
              <dgm:constr type="primFontSz" for="ch" ptType="node" op="equ" val="65"/>
            </dgm:constrLst>
          </dgm:if>
          <dgm:else name="Name8">
            <dgm:constrLst>
              <dgm:constr type="w" for="ch" forName="downArrow" refType="w" fact="0.4"/>
              <dgm:constr type="h" for="ch" forName="downArrow" refType="h" fact="0.8"/>
              <dgm:constr type="r" for="ch" forName="downArrow" refType="w" fact="0.98"/>
              <dgm:constr type="t" for="ch" forName="downArrow" refType="h" fact="0.05"/>
              <dgm:constr type="rOff" for="ch" forName="downArrow" refType="w" fact="-0.02"/>
              <dgm:constr type="w" for="ch" forName="downArrowText" refType="w" fact="0.5"/>
              <dgm:constr type="h" for="ch" forName="downArrowText" refType="h"/>
              <dgm:constr type="t" for="ch" forName="downArrowText"/>
              <dgm:constr type="l" for="ch" forName="downArrowText"/>
              <dgm:constr type="primFontSz" for="ch" ptType="node" op="equ" val="65"/>
            </dgm:constrLst>
          </dgm:else>
        </dgm:choose>
      </dgm:else>
    </dgm:choose>
    <dgm:ruleLst/>
    <dgm:choose name="Name9">
      <dgm:if name="Name10" axis="ch" ptType="node" func="cnt" op="gte" val="2">
        <dgm:layoutNode name="divider" styleLbl="fgShp">
          <dgm:alg type="sp"/>
          <dgm:choose name="Name11">
            <dgm:if name="Name12" func="var" arg="dir" op="equ" val="norm">
              <dgm:shape xmlns:r="http://schemas.openxmlformats.org/officeDocument/2006/relationships" rot="-5" type="mathMinus" r:blip="">
                <dgm:adjLst/>
              </dgm:shape>
            </dgm:if>
            <dgm:else name="Name13">
              <dgm:shape xmlns:r="http://schemas.openxmlformats.org/officeDocument/2006/relationships" rot="5" type="mathMinus" r:blip="">
                <dgm:adjLst/>
              </dgm:shape>
            </dgm:else>
          </dgm:choose>
          <dgm:presOf/>
          <dgm:constrLst/>
          <dgm:ruleLst/>
        </dgm:layoutNode>
      </dgm:if>
      <dgm:else name="Name14"/>
    </dgm:choose>
    <dgm:forEach name="Name15" axis="ch" ptType="node"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forEach name="Name16" axis="ch" ptType="node" st="2" cnt="1">
      <dgm:layoutNode name="upArrow" styleLbl="node1">
        <dgm:alg type="sp"/>
        <dgm:shape xmlns:r="http://schemas.openxmlformats.org/officeDocument/2006/relationships" type="upArrow" r:blip="">
          <dgm:adjLst/>
        </dgm:shape>
        <dgm:presOf/>
        <dgm:constrLst/>
        <dgm:ruleLst/>
      </dgm:layoutNode>
      <dgm:layoutNode name="upArrowText" styleLbl="revTx">
        <dgm:varLst>
          <dgm:bulletEnabled val="1"/>
        </dgm:varLst>
        <dgm:alg type="tx">
          <dgm:param type="txAnchorVertCh" val="mid"/>
        </dgm:alg>
        <dgm:shape xmlns:r="http://schemas.openxmlformats.org/officeDocument/2006/relationships" type="rect" r:blip="">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vl1pPr>
          </a:lstStyle>
          <a:p>
            <a:fld id="{137B8983-7A29-41A3-95D0-47FC23D6AE72}" type="datetimeFigureOut">
              <a:rPr lang="ru-RU" smtClean="0"/>
              <a:t>24.08.2026</a:t>
            </a:fld>
            <a:endParaRPr lang="ru-RU"/>
          </a:p>
        </p:txBody>
      </p:sp>
      <p:sp>
        <p:nvSpPr>
          <p:cNvPr id="4" name="Образ слайда 3"/>
          <p:cNvSpPr>
            <a:spLocks noGrp="1" noRot="1" noChangeAspect="1"/>
          </p:cNvSpPr>
          <p:nvPr>
            <p:ph type="sldImg" idx="2"/>
          </p:nvPr>
        </p:nvSpPr>
        <p:spPr>
          <a:xfrm>
            <a:off x="2924175" y="849313"/>
            <a:ext cx="4078288" cy="229393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vl1pPr>
          </a:lstStyle>
          <a:p>
            <a:fld id="{9319C8F0-A855-425F-9B68-94EAD3EF2AB6}" type="slidenum">
              <a:rPr lang="ru-RU" smtClean="0"/>
              <a:t>‹#›</a:t>
            </a:fld>
            <a:endParaRPr lang="ru-RU"/>
          </a:p>
        </p:txBody>
      </p:sp>
    </p:spTree>
    <p:extLst>
      <p:ext uri="{BB962C8B-B14F-4D97-AF65-F5344CB8AC3E}">
        <p14:creationId xmlns:p14="http://schemas.microsoft.com/office/powerpoint/2010/main" val="11095594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697163" y="509588"/>
            <a:ext cx="4532312" cy="2549525"/>
          </a:xfrm>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933484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a721d51308_3_18:notes"/>
          <p:cNvSpPr txBox="1">
            <a:spLocks noGrp="1"/>
          </p:cNvSpPr>
          <p:nvPr>
            <p:ph type="body" idx="1"/>
          </p:nvPr>
        </p:nvSpPr>
        <p:spPr>
          <a:xfrm>
            <a:off x="1323552" y="2421673"/>
            <a:ext cx="10588414" cy="229421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a721d51308_3_18:notes"/>
          <p:cNvSpPr>
            <a:spLocks noGrp="1" noRot="1" noChangeAspect="1"/>
          </p:cNvSpPr>
          <p:nvPr>
            <p:ph type="sldImg" idx="2"/>
          </p:nvPr>
        </p:nvSpPr>
        <p:spPr>
          <a:xfrm>
            <a:off x="4918075" y="382588"/>
            <a:ext cx="3398838" cy="191135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2634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a721d51308_3_38:notes"/>
          <p:cNvSpPr txBox="1">
            <a:spLocks noGrp="1"/>
          </p:cNvSpPr>
          <p:nvPr>
            <p:ph type="body" idx="1"/>
          </p:nvPr>
        </p:nvSpPr>
        <p:spPr>
          <a:xfrm>
            <a:off x="992664"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48" name="Google Shape;148;ga721d51308_3_38: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697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a721d51308_3_56:notes"/>
          <p:cNvSpPr txBox="1">
            <a:spLocks noGrp="1"/>
          </p:cNvSpPr>
          <p:nvPr>
            <p:ph type="body" idx="1"/>
          </p:nvPr>
        </p:nvSpPr>
        <p:spPr>
          <a:xfrm>
            <a:off x="992664"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7" name="Google Shape;167;ga721d51308_3_56: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53919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721d51308_3_77:notes"/>
          <p:cNvSpPr txBox="1">
            <a:spLocks noGrp="1"/>
          </p:cNvSpPr>
          <p:nvPr>
            <p:ph type="body" idx="1"/>
          </p:nvPr>
        </p:nvSpPr>
        <p:spPr>
          <a:xfrm>
            <a:off x="992664"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ga721d51308_3_77: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00546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a721d51308_3_77:notes"/>
          <p:cNvSpPr txBox="1">
            <a:spLocks noGrp="1"/>
          </p:cNvSpPr>
          <p:nvPr>
            <p:ph type="body" idx="1"/>
          </p:nvPr>
        </p:nvSpPr>
        <p:spPr>
          <a:xfrm>
            <a:off x="992664" y="3228896"/>
            <a:ext cx="7941310" cy="3058954"/>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ga721d51308_3_77:notes"/>
          <p:cNvSpPr>
            <a:spLocks noGrp="1" noRot="1" noChangeAspect="1"/>
          </p:cNvSpPr>
          <p:nvPr>
            <p:ph type="sldImg" idx="2"/>
          </p:nvPr>
        </p:nvSpPr>
        <p:spPr>
          <a:xfrm>
            <a:off x="2697163" y="509588"/>
            <a:ext cx="4532312" cy="2549525"/>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821365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18218016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4079630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18268427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3_Заголовок и объект">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a:p>
        </p:txBody>
      </p:sp>
      <p:sp>
        <p:nvSpPr>
          <p:cNvPr id="10" name="Content Placeholder 9"/>
          <p:cNvSpPr>
            <a:spLocks noGrp="1"/>
          </p:cNvSpPr>
          <p:nvPr>
            <p:ph sz="quarter" idx="13"/>
          </p:nvPr>
        </p:nvSpPr>
        <p:spPr>
          <a:xfrm>
            <a:off x="1524000" y="731520"/>
            <a:ext cx="8534400"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a:extLst>
              <a:ext uri="{FF2B5EF4-FFF2-40B4-BE49-F238E27FC236}">
                <a16:creationId xmlns:a16="http://schemas.microsoft.com/office/drawing/2014/main" id="{F2D7F1BD-0A1F-4C18-ADF9-3B8DF6D88D05}"/>
              </a:ext>
            </a:extLst>
          </p:cNvPr>
          <p:cNvSpPr>
            <a:spLocks noGrp="1"/>
          </p:cNvSpPr>
          <p:nvPr>
            <p:ph type="dt" sz="half" idx="14"/>
          </p:nvPr>
        </p:nvSpPr>
        <p:spPr/>
        <p:txBody>
          <a:bodyPr/>
          <a:lstStyle>
            <a:lvl1pPr>
              <a:defRPr/>
            </a:lvl1pPr>
          </a:lstStyle>
          <a:p>
            <a:pPr>
              <a:defRPr/>
            </a:pPr>
            <a:fld id="{226394A3-1543-4300-9F97-8A7BFD5AAD0A}" type="datetime1">
              <a:rPr lang="ru-RU" smtClean="0"/>
              <a:t>24.08.2026</a:t>
            </a:fld>
            <a:endParaRPr lang="en-US"/>
          </a:p>
        </p:txBody>
      </p:sp>
      <p:sp>
        <p:nvSpPr>
          <p:cNvPr id="5" name="Footer Placeholder 4">
            <a:extLst>
              <a:ext uri="{FF2B5EF4-FFF2-40B4-BE49-F238E27FC236}">
                <a16:creationId xmlns:a16="http://schemas.microsoft.com/office/drawing/2014/main" id="{01858177-2708-4C87-BF15-4850435E380B}"/>
              </a:ext>
            </a:extLst>
          </p:cNvPr>
          <p:cNvSpPr>
            <a:spLocks noGrp="1"/>
          </p:cNvSpPr>
          <p:nvPr>
            <p:ph type="ftr" sz="quarter" idx="15"/>
          </p:nvPr>
        </p:nvSpPr>
        <p:spPr/>
        <p:txBody>
          <a:bodyPr/>
          <a:lstStyle>
            <a:lvl1pPr>
              <a:defRPr/>
            </a:lvl1pPr>
          </a:lstStyle>
          <a:p>
            <a:pPr>
              <a:defRPr/>
            </a:pPr>
            <a:r>
              <a:rPr lang="ru-RU"/>
              <a:t>Венкова З.Л.</a:t>
            </a:r>
            <a:endParaRPr lang="en-US"/>
          </a:p>
        </p:txBody>
      </p:sp>
      <p:sp>
        <p:nvSpPr>
          <p:cNvPr id="6" name="Slide Number Placeholder 5">
            <a:extLst>
              <a:ext uri="{FF2B5EF4-FFF2-40B4-BE49-F238E27FC236}">
                <a16:creationId xmlns:a16="http://schemas.microsoft.com/office/drawing/2014/main" id="{D8AE91FD-D23C-4D8F-A563-346699DFAD1D}"/>
              </a:ext>
            </a:extLst>
          </p:cNvPr>
          <p:cNvSpPr>
            <a:spLocks noGrp="1"/>
          </p:cNvSpPr>
          <p:nvPr>
            <p:ph type="sldNum" sz="quarter" idx="16"/>
          </p:nvPr>
        </p:nvSpPr>
        <p:spPr/>
        <p:txBody>
          <a:bodyPr/>
          <a:lstStyle>
            <a:lvl1pPr>
              <a:defRPr/>
            </a:lvl1pPr>
          </a:lstStyle>
          <a:p>
            <a:pPr>
              <a:defRPr/>
            </a:pPr>
            <a:fld id="{2DBF5B9A-0739-4D64-A632-894943C9F650}" type="slidenum">
              <a:rPr lang="en-US" altLang="ru-RU"/>
              <a:pPr>
                <a:defRPr/>
              </a:pPr>
              <a:t>‹#›</a:t>
            </a:fld>
            <a:endParaRPr lang="en-US" altLang="ru-RU"/>
          </a:p>
        </p:txBody>
      </p:sp>
    </p:spTree>
    <p:extLst>
      <p:ext uri="{BB962C8B-B14F-4D97-AF65-F5344CB8AC3E}">
        <p14:creationId xmlns:p14="http://schemas.microsoft.com/office/powerpoint/2010/main" val="9906774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Сводка 2">
    <p:bg>
      <p:bgPr>
        <a:solidFill>
          <a:schemeClr val="tx1"/>
        </a:solidFill>
        <a:effectLst/>
      </p:bgPr>
    </p:bg>
    <p:spTree>
      <p:nvGrpSpPr>
        <p:cNvPr id="1" name=""/>
        <p:cNvGrpSpPr/>
        <p:nvPr/>
      </p:nvGrpSpPr>
      <p:grpSpPr>
        <a:xfrm>
          <a:off x="0" y="0"/>
          <a:ext cx="0" cy="0"/>
          <a:chOff x="0" y="0"/>
          <a:chExt cx="0" cy="0"/>
        </a:xfrm>
      </p:grpSpPr>
      <p:cxnSp>
        <p:nvCxnSpPr>
          <p:cNvPr id="9" name="Прямая соединительная линия 8">
            <a:extLst>
              <a:ext uri="{FF2B5EF4-FFF2-40B4-BE49-F238E27FC236}">
                <a16:creationId xmlns:a16="http://schemas.microsoft.com/office/drawing/2014/main" id="{C57F1500-1A16-D1EF-4F0C-030852B291FC}"/>
              </a:ext>
              <a:ext uri="{C183D7F6-B498-43B3-948B-1728B52AA6E4}">
                <adec:decorative xmlns:adec="http://schemas.microsoft.com/office/drawing/2017/decorative" val="1"/>
              </a:ext>
            </a:extLst>
          </p:cNvPr>
          <p:cNvCxnSpPr>
            <a:cxnSpLocks/>
          </p:cNvCxnSpPr>
          <p:nvPr userDrawn="1"/>
        </p:nvCxnSpPr>
        <p:spPr>
          <a:xfrm>
            <a:off x="594360" y="2148840"/>
            <a:ext cx="2133600" cy="3992"/>
          </a:xfrm>
          <a:prstGeom prst="line">
            <a:avLst/>
          </a:prstGeom>
          <a:ln w="101600">
            <a:solidFill>
              <a:schemeClr val="tx2">
                <a:lumMod val="75000"/>
              </a:schemeClr>
            </a:solidFill>
          </a:ln>
        </p:spPr>
        <p:style>
          <a:lnRef idx="1">
            <a:schemeClr val="dk1"/>
          </a:lnRef>
          <a:fillRef idx="0">
            <a:schemeClr val="dk1"/>
          </a:fillRef>
          <a:effectRef idx="0">
            <a:schemeClr val="dk1"/>
          </a:effectRef>
          <a:fontRef idx="minor">
            <a:schemeClr val="tx1"/>
          </a:fontRef>
        </p:style>
      </p:cxnSp>
      <p:grpSp>
        <p:nvGrpSpPr>
          <p:cNvPr id="10" name="Группа 9">
            <a:extLst>
              <a:ext uri="{FF2B5EF4-FFF2-40B4-BE49-F238E27FC236}">
                <a16:creationId xmlns:a16="http://schemas.microsoft.com/office/drawing/2014/main" id="{2D07A0BE-3890-193E-9439-F294E61A71B9}"/>
              </a:ext>
              <a:ext uri="{C183D7F6-B498-43B3-948B-1728B52AA6E4}">
                <adec:decorative xmlns:adec="http://schemas.microsoft.com/office/drawing/2017/decorative" val="1"/>
              </a:ext>
            </a:extLst>
          </p:cNvPr>
          <p:cNvGrpSpPr>
            <a:grpSpLocks/>
          </p:cNvGrpSpPr>
          <p:nvPr userDrawn="1"/>
        </p:nvGrpSpPr>
        <p:grpSpPr bwMode="auto">
          <a:xfrm rot="16200000" flipV="1">
            <a:off x="0" y="3900132"/>
            <a:ext cx="2959226" cy="2959226"/>
            <a:chOff x="0" y="12289"/>
            <a:chExt cx="3550" cy="3551"/>
          </a:xfrm>
        </p:grpSpPr>
        <p:sp>
          <p:nvSpPr>
            <p:cNvPr id="11" name="Полилиния 19">
              <a:extLst>
                <a:ext uri="{FF2B5EF4-FFF2-40B4-BE49-F238E27FC236}">
                  <a16:creationId xmlns:a16="http://schemas.microsoft.com/office/drawing/2014/main" id="{C05217ED-C258-E6CE-BA7F-28A6EA41BCD3}"/>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12" name="Полилиния 20">
              <a:extLst>
                <a:ext uri="{FF2B5EF4-FFF2-40B4-BE49-F238E27FC236}">
                  <a16:creationId xmlns:a16="http://schemas.microsoft.com/office/drawing/2014/main" id="{F3E11A1F-14DD-BA35-D7D7-4D4ADEAA3484}"/>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13" name="Полилиния 21">
              <a:extLst>
                <a:ext uri="{FF2B5EF4-FFF2-40B4-BE49-F238E27FC236}">
                  <a16:creationId xmlns:a16="http://schemas.microsoft.com/office/drawing/2014/main" id="{F14541B0-973F-7E21-1019-D2FB83C8C0D0}"/>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grpSp>
      <p:sp>
        <p:nvSpPr>
          <p:cNvPr id="32" name="Заголовок 1">
            <a:extLst>
              <a:ext uri="{FF2B5EF4-FFF2-40B4-BE49-F238E27FC236}">
                <a16:creationId xmlns:a16="http://schemas.microsoft.com/office/drawing/2014/main" id="{467E05B6-B7CB-1E4F-96BA-4B8CFE8B63D9}"/>
              </a:ext>
            </a:extLst>
          </p:cNvPr>
          <p:cNvSpPr>
            <a:spLocks noGrp="1"/>
          </p:cNvSpPr>
          <p:nvPr>
            <p:ph type="title" hasCustomPrompt="1"/>
          </p:nvPr>
        </p:nvSpPr>
        <p:spPr>
          <a:xfrm>
            <a:off x="594360" y="102875"/>
            <a:ext cx="10873740" cy="1680205"/>
          </a:xfrm>
          <a:prstGeom prst="rect">
            <a:avLst/>
          </a:prstGeom>
        </p:spPr>
        <p:txBody>
          <a:bodyPr lIns="0" tIns="0" rIns="0" bIns="0" rtlCol="0" anchor="b" anchorCtr="0">
            <a:noAutofit/>
          </a:bodyPr>
          <a:lstStyle>
            <a:lvl1pPr>
              <a:defRPr lang="ru-RU" sz="4400" b="1" i="0">
                <a:latin typeface="+mj-lt"/>
              </a:defRPr>
            </a:lvl1pPr>
          </a:lstStyle>
          <a:p>
            <a:pPr rtl="0"/>
            <a:r>
              <a:rPr lang="ru-RU"/>
              <a:t>Заголовок слайда </a:t>
            </a:r>
          </a:p>
        </p:txBody>
      </p:sp>
      <p:sp>
        <p:nvSpPr>
          <p:cNvPr id="2" name="Объект 5">
            <a:extLst>
              <a:ext uri="{FF2B5EF4-FFF2-40B4-BE49-F238E27FC236}">
                <a16:creationId xmlns:a16="http://schemas.microsoft.com/office/drawing/2014/main" id="{F6FE0DC0-B0D7-F4D6-8038-177AD7A8C211}"/>
              </a:ext>
            </a:extLst>
          </p:cNvPr>
          <p:cNvSpPr>
            <a:spLocks noGrp="1"/>
          </p:cNvSpPr>
          <p:nvPr>
            <p:ph sz="quarter" idx="13" hasCustomPrompt="1"/>
          </p:nvPr>
        </p:nvSpPr>
        <p:spPr>
          <a:xfrm>
            <a:off x="3657600" y="2282008"/>
            <a:ext cx="7810500" cy="3699328"/>
          </a:xfrm>
        </p:spPr>
        <p:txBody>
          <a:bodyPr lIns="0" tIns="228600" rIns="0" bIns="0" rtlCol="0">
            <a:normAutofit/>
          </a:bodyPr>
          <a:lstStyle>
            <a:lvl1pPr marL="283464" indent="-283464">
              <a:spcBef>
                <a:spcPts val="1800"/>
              </a:spcBef>
              <a:buFont typeface="Arial" panose="020B0604020202020204" pitchFamily="34" charset="0"/>
              <a:buChar char="•"/>
              <a:defRPr lang="ru-RU" sz="2000"/>
            </a:lvl1pPr>
            <a:lvl2pPr indent="-283464">
              <a:spcBef>
                <a:spcPts val="1800"/>
              </a:spcBef>
              <a:defRPr lang="ru-RU" sz="2000"/>
            </a:lvl2pPr>
            <a:lvl3pPr indent="-283464">
              <a:spcBef>
                <a:spcPts val="1800"/>
              </a:spcBef>
              <a:defRPr lang="ru-RU" sz="2000"/>
            </a:lvl3pPr>
            <a:lvl4pPr indent="-283464">
              <a:spcBef>
                <a:spcPts val="1800"/>
              </a:spcBef>
              <a:defRPr lang="ru-RU" sz="2000"/>
            </a:lvl4pPr>
            <a:lvl5pPr indent="-283464">
              <a:spcBef>
                <a:spcPts val="1800"/>
              </a:spcBef>
              <a:defRPr lang="ru-RU" sz="2000"/>
            </a:lvl5pPr>
          </a:lstStyle>
          <a:p>
            <a:pPr lvl="0" rtl="0"/>
            <a:r>
              <a:rPr lang="ru-RU"/>
              <a:t>Щелкните, чтобы добавить содержимое</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8" name="Номер слайда 7">
            <a:extLst>
              <a:ext uri="{FF2B5EF4-FFF2-40B4-BE49-F238E27FC236}">
                <a16:creationId xmlns:a16="http://schemas.microsoft.com/office/drawing/2014/main" id="{7ED58739-4346-5104-B1AC-89ED035912AF}"/>
              </a:ext>
            </a:extLst>
          </p:cNvPr>
          <p:cNvSpPr>
            <a:spLocks noGrp="1"/>
          </p:cNvSpPr>
          <p:nvPr>
            <p:ph type="sldNum" sz="quarter" idx="22"/>
          </p:nvPr>
        </p:nvSpPr>
        <p:spPr/>
        <p:txBody>
          <a:bodyPr rtlCol="0"/>
          <a:lstStyle>
            <a:defPPr>
              <a:defRPr lang="ru-RU"/>
            </a:defPPr>
          </a:lstStyle>
          <a:p>
            <a:pPr rtl="0"/>
            <a:fld id="{294A09A9-5501-47C1-A89A-A340965A2BE2}" type="slidenum">
              <a:rPr lang="ru-RU" smtClean="0"/>
              <a:pPr/>
              <a:t>‹#›</a:t>
            </a:fld>
            <a:endParaRPr lang="ru-RU" dirty="0">
              <a:latin typeface="+mn-lt"/>
            </a:endParaRPr>
          </a:p>
        </p:txBody>
      </p:sp>
      <p:sp>
        <p:nvSpPr>
          <p:cNvPr id="5" name="Дата 4">
            <a:extLst>
              <a:ext uri="{FF2B5EF4-FFF2-40B4-BE49-F238E27FC236}">
                <a16:creationId xmlns:a16="http://schemas.microsoft.com/office/drawing/2014/main" id="{E9272B8D-F380-9F1A-C8E6-BDD2352B1763}"/>
              </a:ext>
            </a:extLst>
          </p:cNvPr>
          <p:cNvSpPr>
            <a:spLocks noGrp="1"/>
          </p:cNvSpPr>
          <p:nvPr>
            <p:ph type="dt" sz="half" idx="21"/>
          </p:nvPr>
        </p:nvSpPr>
        <p:spPr/>
        <p:txBody>
          <a:bodyPr rtlCol="0"/>
          <a:lstStyle>
            <a:defPPr>
              <a:defRPr lang="ru-RU"/>
            </a:defPPr>
          </a:lstStyle>
          <a:p>
            <a:pPr rtl="0"/>
            <a:endParaRPr lang="ru-RU" dirty="0">
              <a:latin typeface="+mn-lt"/>
            </a:endParaRPr>
          </a:p>
        </p:txBody>
      </p:sp>
    </p:spTree>
    <p:extLst>
      <p:ext uri="{BB962C8B-B14F-4D97-AF65-F5344CB8AC3E}">
        <p14:creationId xmlns:p14="http://schemas.microsoft.com/office/powerpoint/2010/main" val="23329460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600">
          <p15:clr>
            <a:srgbClr val="FBAE40"/>
          </p15:clr>
        </p15:guide>
        <p15:guide id="2" pos="7080">
          <p15:clr>
            <a:srgbClr val="FBAE40"/>
          </p15:clr>
        </p15:guide>
        <p15:guide id="3" pos="2304">
          <p15:clr>
            <a:srgbClr val="FBAE40"/>
          </p15:clr>
        </p15:guide>
        <p15:guide id="4" pos="5736">
          <p15:clr>
            <a:srgbClr val="FBAE40"/>
          </p15:clr>
        </p15:guide>
        <p15:guide id="5" pos="1944">
          <p15:clr>
            <a:srgbClr val="FBAE40"/>
          </p15:clr>
        </p15:guide>
        <p15:guide id="6" pos="4008">
          <p15:clr>
            <a:srgbClr val="FBAE40"/>
          </p15:clr>
        </p15:guide>
        <p15:guide id="7" orient="horz" pos="1224">
          <p15:clr>
            <a:srgbClr val="FBAE40"/>
          </p15:clr>
        </p15:guide>
        <p15:guide id="8" orient="horz" pos="1440">
          <p15:clr>
            <a:srgbClr val="FBAE40"/>
          </p15:clr>
        </p15:guide>
        <p15:guide id="9" orient="horz" pos="552">
          <p15:clr>
            <a:srgbClr val="FBAE40"/>
          </p15:clr>
        </p15:guide>
        <p15:guide id="10" pos="5352">
          <p15:clr>
            <a:srgbClr val="FBAE40"/>
          </p15:clr>
        </p15:guide>
        <p15:guide id="11" pos="364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Повестка 1">
    <p:spTree>
      <p:nvGrpSpPr>
        <p:cNvPr id="1" name=""/>
        <p:cNvGrpSpPr/>
        <p:nvPr/>
      </p:nvGrpSpPr>
      <p:grpSpPr>
        <a:xfrm>
          <a:off x="0" y="0"/>
          <a:ext cx="0" cy="0"/>
          <a:chOff x="0" y="0"/>
          <a:chExt cx="0" cy="0"/>
        </a:xfrm>
      </p:grpSpPr>
      <p:grpSp>
        <p:nvGrpSpPr>
          <p:cNvPr id="6" name="Группа 5">
            <a:extLst>
              <a:ext uri="{FF2B5EF4-FFF2-40B4-BE49-F238E27FC236}">
                <a16:creationId xmlns:a16="http://schemas.microsoft.com/office/drawing/2014/main" id="{806C6F65-35CD-D64B-992A-0C1C1E00384D}"/>
              </a:ext>
              <a:ext uri="{C183D7F6-B498-43B3-948B-1728B52AA6E4}">
                <adec:decorative xmlns:adec="http://schemas.microsoft.com/office/drawing/2017/decorative" val="1"/>
              </a:ext>
            </a:extLst>
          </p:cNvPr>
          <p:cNvGrpSpPr/>
          <p:nvPr userDrawn="1"/>
        </p:nvGrpSpPr>
        <p:grpSpPr>
          <a:xfrm>
            <a:off x="6362700" y="0"/>
            <a:ext cx="5829298" cy="3235602"/>
            <a:chOff x="5612972" y="1"/>
            <a:chExt cx="6615961" cy="3672246"/>
          </a:xfrm>
        </p:grpSpPr>
        <p:sp>
          <p:nvSpPr>
            <p:cNvPr id="7" name="Автофигура 24">
              <a:extLst>
                <a:ext uri="{FF2B5EF4-FFF2-40B4-BE49-F238E27FC236}">
                  <a16:creationId xmlns:a16="http://schemas.microsoft.com/office/drawing/2014/main" id="{CFD467E2-FF13-7E4F-BEF9-EA1A17665B2D}"/>
                </a:ext>
              </a:extLst>
            </p:cNvPr>
            <p:cNvSpPr>
              <a:spLocks/>
            </p:cNvSpPr>
            <p:nvPr/>
          </p:nvSpPr>
          <p:spPr bwMode="auto">
            <a:xfrm>
              <a:off x="5612972" y="1"/>
              <a:ext cx="4408998" cy="3672246"/>
            </a:xfrm>
            <a:custGeom>
              <a:avLst/>
              <a:gdLst>
                <a:gd name="T0" fmla="+- 0 8372 6586"/>
                <a:gd name="T1" fmla="*/ T0 w 3578"/>
                <a:gd name="T2" fmla="*/ 591 h 2980"/>
                <a:gd name="T3" fmla="+- 0 7780 6586"/>
                <a:gd name="T4" fmla="*/ T3 w 3578"/>
                <a:gd name="T5" fmla="*/ 0 h 2980"/>
                <a:gd name="T6" fmla="+- 0 6586 6586"/>
                <a:gd name="T7" fmla="*/ T6 w 3578"/>
                <a:gd name="T8" fmla="*/ 0 h 2980"/>
                <a:gd name="T9" fmla="+- 0 7774 6586"/>
                <a:gd name="T10" fmla="*/ T9 w 3578"/>
                <a:gd name="T11" fmla="*/ 1188 h 2980"/>
                <a:gd name="T12" fmla="+- 0 8372 6586"/>
                <a:gd name="T13" fmla="*/ T12 w 3578"/>
                <a:gd name="T14" fmla="*/ 591 h 2980"/>
                <a:gd name="T15" fmla="+- 0 10163 6586"/>
                <a:gd name="T16" fmla="*/ T15 w 3578"/>
                <a:gd name="T17" fmla="*/ 2383 h 2980"/>
                <a:gd name="T18" fmla="+- 0 9566 6586"/>
                <a:gd name="T19" fmla="*/ T18 w 3578"/>
                <a:gd name="T20" fmla="*/ 1786 h 2980"/>
                <a:gd name="T21" fmla="+- 0 8969 6586"/>
                <a:gd name="T22" fmla="*/ T21 w 3578"/>
                <a:gd name="T23" fmla="*/ 2383 h 2980"/>
                <a:gd name="T24" fmla="+- 0 9566 6586"/>
                <a:gd name="T25" fmla="*/ T24 w 3578"/>
                <a:gd name="T26" fmla="*/ 2980 h 2980"/>
                <a:gd name="T27" fmla="+- 0 10163 6586"/>
                <a:gd name="T28" fmla="*/ T27 w 3578"/>
                <a:gd name="T29" fmla="*/ 2383 h 2980"/>
              </a:gdLst>
              <a:ahLst/>
              <a:cxnLst>
                <a:cxn ang="0">
                  <a:pos x="T1" y="T2"/>
                </a:cxn>
                <a:cxn ang="0">
                  <a:pos x="T4" y="T5"/>
                </a:cxn>
                <a:cxn ang="0">
                  <a:pos x="T7" y="T8"/>
                </a:cxn>
                <a:cxn ang="0">
                  <a:pos x="T10" y="T11"/>
                </a:cxn>
                <a:cxn ang="0">
                  <a:pos x="T13" y="T14"/>
                </a:cxn>
                <a:cxn ang="0">
                  <a:pos x="T16" y="T17"/>
                </a:cxn>
                <a:cxn ang="0">
                  <a:pos x="T19" y="T20"/>
                </a:cxn>
                <a:cxn ang="0">
                  <a:pos x="T22" y="T23"/>
                </a:cxn>
                <a:cxn ang="0">
                  <a:pos x="T25" y="T26"/>
                </a:cxn>
                <a:cxn ang="0">
                  <a:pos x="T28" y="T29"/>
                </a:cxn>
              </a:cxnLst>
              <a:rect l="0" t="0" r="r" b="b"/>
              <a:pathLst>
                <a:path w="3578" h="2980">
                  <a:moveTo>
                    <a:pt x="1786" y="591"/>
                  </a:moveTo>
                  <a:lnTo>
                    <a:pt x="1194" y="0"/>
                  </a:lnTo>
                  <a:lnTo>
                    <a:pt x="0" y="0"/>
                  </a:lnTo>
                  <a:lnTo>
                    <a:pt x="1188" y="1188"/>
                  </a:lnTo>
                  <a:lnTo>
                    <a:pt x="1786" y="591"/>
                  </a:lnTo>
                  <a:moveTo>
                    <a:pt x="3577" y="2383"/>
                  </a:moveTo>
                  <a:lnTo>
                    <a:pt x="2980" y="1786"/>
                  </a:lnTo>
                  <a:lnTo>
                    <a:pt x="2383" y="2383"/>
                  </a:lnTo>
                  <a:lnTo>
                    <a:pt x="2980" y="2980"/>
                  </a:lnTo>
                  <a:lnTo>
                    <a:pt x="3577" y="2383"/>
                  </a:ln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8" name="Полилиния 7">
              <a:extLst>
                <a:ext uri="{FF2B5EF4-FFF2-40B4-BE49-F238E27FC236}">
                  <a16:creationId xmlns:a16="http://schemas.microsoft.com/office/drawing/2014/main" id="{CA85A327-3157-B442-993A-6900F71249AC}"/>
                </a:ext>
              </a:extLst>
            </p:cNvPr>
            <p:cNvSpPr>
              <a:spLocks/>
            </p:cNvSpPr>
            <p:nvPr/>
          </p:nvSpPr>
          <p:spPr bwMode="auto">
            <a:xfrm>
              <a:off x="6341233" y="1463970"/>
              <a:ext cx="2208196" cy="2208277"/>
            </a:xfrm>
            <a:custGeom>
              <a:avLst/>
              <a:gdLst>
                <a:gd name="T0" fmla="+- 0 7774 7177"/>
                <a:gd name="T1" fmla="*/ T0 w 1792"/>
                <a:gd name="T2" fmla="+- 0 1188 1188"/>
                <a:gd name="T3" fmla="*/ 1188 h 1792"/>
                <a:gd name="T4" fmla="+- 0 7177 7177"/>
                <a:gd name="T5" fmla="*/ T4 w 1792"/>
                <a:gd name="T6" fmla="+- 0 1786 1188"/>
                <a:gd name="T7" fmla="*/ 1786 h 1792"/>
                <a:gd name="T8" fmla="+- 0 8372 7177"/>
                <a:gd name="T9" fmla="*/ T8 w 1792"/>
                <a:gd name="T10" fmla="+- 0 2980 1188"/>
                <a:gd name="T11" fmla="*/ 2980 h 1792"/>
                <a:gd name="T12" fmla="+- 0 8969 7177"/>
                <a:gd name="T13" fmla="*/ T12 w 1792"/>
                <a:gd name="T14" fmla="+- 0 2383 1188"/>
                <a:gd name="T15" fmla="*/ 2383 h 1792"/>
                <a:gd name="T16" fmla="+- 0 7774 7177"/>
                <a:gd name="T17" fmla="*/ T16 w 1792"/>
                <a:gd name="T18" fmla="+- 0 1188 1188"/>
                <a:gd name="T19" fmla="*/ 1188 h 1792"/>
              </a:gdLst>
              <a:ahLst/>
              <a:cxnLst>
                <a:cxn ang="0">
                  <a:pos x="T1" y="T3"/>
                </a:cxn>
                <a:cxn ang="0">
                  <a:pos x="T5" y="T7"/>
                </a:cxn>
                <a:cxn ang="0">
                  <a:pos x="T9" y="T11"/>
                </a:cxn>
                <a:cxn ang="0">
                  <a:pos x="T13" y="T15"/>
                </a:cxn>
                <a:cxn ang="0">
                  <a:pos x="T17" y="T19"/>
                </a:cxn>
              </a:cxnLst>
              <a:rect l="0" t="0" r="r" b="b"/>
              <a:pathLst>
                <a:path w="1792" h="1792">
                  <a:moveTo>
                    <a:pt x="597" y="0"/>
                  </a:moveTo>
                  <a:lnTo>
                    <a:pt x="0" y="598"/>
                  </a:lnTo>
                  <a:lnTo>
                    <a:pt x="1195" y="1792"/>
                  </a:lnTo>
                  <a:lnTo>
                    <a:pt x="1792" y="1195"/>
                  </a:lnTo>
                  <a:lnTo>
                    <a:pt x="597" y="0"/>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9" name="Полилиния 8">
              <a:extLst>
                <a:ext uri="{FF2B5EF4-FFF2-40B4-BE49-F238E27FC236}">
                  <a16:creationId xmlns:a16="http://schemas.microsoft.com/office/drawing/2014/main" id="{9A459CB4-74AF-0544-AB1E-7CC6D10F84EB}"/>
                </a:ext>
              </a:extLst>
            </p:cNvPr>
            <p:cNvSpPr>
              <a:spLocks/>
            </p:cNvSpPr>
            <p:nvPr/>
          </p:nvSpPr>
          <p:spPr bwMode="auto">
            <a:xfrm>
              <a:off x="8555590" y="1"/>
              <a:ext cx="1457754" cy="729520"/>
            </a:xfrm>
            <a:custGeom>
              <a:avLst/>
              <a:gdLst>
                <a:gd name="T0" fmla="+- 0 10158 8975"/>
                <a:gd name="T1" fmla="*/ T0 w 1183"/>
                <a:gd name="T2" fmla="*/ 0 h 592"/>
                <a:gd name="T3" fmla="+- 0 8975 8975"/>
                <a:gd name="T4" fmla="*/ T3 w 1183"/>
                <a:gd name="T5" fmla="*/ 0 h 592"/>
                <a:gd name="T6" fmla="+- 0 9566 8975"/>
                <a:gd name="T7" fmla="*/ T6 w 1183"/>
                <a:gd name="T8" fmla="*/ 591 h 592"/>
                <a:gd name="T9" fmla="+- 0 10158 8975"/>
                <a:gd name="T10" fmla="*/ T9 w 1183"/>
                <a:gd name="T11" fmla="*/ 0 h 592"/>
              </a:gdLst>
              <a:ahLst/>
              <a:cxnLst>
                <a:cxn ang="0">
                  <a:pos x="T1" y="T2"/>
                </a:cxn>
                <a:cxn ang="0">
                  <a:pos x="T4" y="T5"/>
                </a:cxn>
                <a:cxn ang="0">
                  <a:pos x="T7" y="T8"/>
                </a:cxn>
                <a:cxn ang="0">
                  <a:pos x="T10" y="T11"/>
                </a:cxn>
              </a:cxnLst>
              <a:rect l="0" t="0" r="r" b="b"/>
              <a:pathLst>
                <a:path w="1183" h="592">
                  <a:moveTo>
                    <a:pt x="1183" y="0"/>
                  </a:moveTo>
                  <a:lnTo>
                    <a:pt x="0" y="0"/>
                  </a:lnTo>
                  <a:lnTo>
                    <a:pt x="591" y="591"/>
                  </a:lnTo>
                  <a:lnTo>
                    <a:pt x="1183"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10" name="Полилиния 9">
              <a:extLst>
                <a:ext uri="{FF2B5EF4-FFF2-40B4-BE49-F238E27FC236}">
                  <a16:creationId xmlns:a16="http://schemas.microsoft.com/office/drawing/2014/main" id="{95A20BFD-9142-D64A-A78A-61B75FCA0D76}"/>
                </a:ext>
              </a:extLst>
            </p:cNvPr>
            <p:cNvSpPr>
              <a:spLocks/>
            </p:cNvSpPr>
            <p:nvPr/>
          </p:nvSpPr>
          <p:spPr bwMode="auto">
            <a:xfrm>
              <a:off x="7076887" y="728289"/>
              <a:ext cx="2208196" cy="2208277"/>
            </a:xfrm>
            <a:custGeom>
              <a:avLst/>
              <a:gdLst>
                <a:gd name="T0" fmla="+- 0 8372 7774"/>
                <a:gd name="T1" fmla="*/ T0 w 1792"/>
                <a:gd name="T2" fmla="+- 0 591 591"/>
                <a:gd name="T3" fmla="*/ 591 h 1792"/>
                <a:gd name="T4" fmla="+- 0 7774 7774"/>
                <a:gd name="T5" fmla="*/ T4 w 1792"/>
                <a:gd name="T6" fmla="+- 0 1188 591"/>
                <a:gd name="T7" fmla="*/ 1188 h 1792"/>
                <a:gd name="T8" fmla="+- 0 8969 7774"/>
                <a:gd name="T9" fmla="*/ T8 w 1792"/>
                <a:gd name="T10" fmla="+- 0 2383 591"/>
                <a:gd name="T11" fmla="*/ 2383 h 1792"/>
                <a:gd name="T12" fmla="+- 0 9566 7774"/>
                <a:gd name="T13" fmla="*/ T12 w 1792"/>
                <a:gd name="T14" fmla="+- 0 1786 591"/>
                <a:gd name="T15" fmla="*/ 1786 h 1792"/>
                <a:gd name="T16" fmla="+- 0 8372 7774"/>
                <a:gd name="T17" fmla="*/ T16 w 1792"/>
                <a:gd name="T18" fmla="+- 0 591 591"/>
                <a:gd name="T19" fmla="*/ 591 h 1792"/>
              </a:gdLst>
              <a:ahLst/>
              <a:cxnLst>
                <a:cxn ang="0">
                  <a:pos x="T1" y="T3"/>
                </a:cxn>
                <a:cxn ang="0">
                  <a:pos x="T5" y="T7"/>
                </a:cxn>
                <a:cxn ang="0">
                  <a:pos x="T9" y="T11"/>
                </a:cxn>
                <a:cxn ang="0">
                  <a:pos x="T13" y="T15"/>
                </a:cxn>
                <a:cxn ang="0">
                  <a:pos x="T17" y="T19"/>
                </a:cxn>
              </a:cxnLst>
              <a:rect l="0" t="0" r="r" b="b"/>
              <a:pathLst>
                <a:path w="1792" h="1792">
                  <a:moveTo>
                    <a:pt x="598" y="0"/>
                  </a:moveTo>
                  <a:lnTo>
                    <a:pt x="0" y="597"/>
                  </a:lnTo>
                  <a:lnTo>
                    <a:pt x="1195" y="1792"/>
                  </a:lnTo>
                  <a:lnTo>
                    <a:pt x="1792" y="1195"/>
                  </a:lnTo>
                  <a:lnTo>
                    <a:pt x="598" y="0"/>
                  </a:lnTo>
                  <a:close/>
                </a:path>
              </a:pathLst>
            </a:custGeom>
            <a:solidFill>
              <a:schemeClr val="tx2"/>
            </a:solidFill>
            <a:ln>
              <a:noFill/>
            </a:ln>
          </p:spPr>
          <p:txBody>
            <a:bodyPr rot="0" vert="horz" wrap="square" lIns="91440" tIns="45720" rIns="91440" bIns="45720" rtlCol="0" anchor="t" anchorCtr="0" upright="1">
              <a:noAutofit/>
            </a:bodyPr>
            <a:lstStyle>
              <a:defPPr>
                <a:defRPr lang="ru-RU"/>
              </a:defPPr>
            </a:lstStyle>
            <a:p>
              <a:pPr rtl="0"/>
              <a:endParaRPr lang="ru-RU" dirty="0"/>
            </a:p>
          </p:txBody>
        </p:sp>
        <p:sp>
          <p:nvSpPr>
            <p:cNvPr id="11" name="Полилиния 10">
              <a:extLst>
                <a:ext uri="{FF2B5EF4-FFF2-40B4-BE49-F238E27FC236}">
                  <a16:creationId xmlns:a16="http://schemas.microsoft.com/office/drawing/2014/main" id="{B80736DF-C890-DB47-AEAA-D3D92505E632}"/>
                </a:ext>
              </a:extLst>
            </p:cNvPr>
            <p:cNvSpPr>
              <a:spLocks/>
            </p:cNvSpPr>
            <p:nvPr/>
          </p:nvSpPr>
          <p:spPr bwMode="auto">
            <a:xfrm>
              <a:off x="9285083" y="728289"/>
              <a:ext cx="2943850" cy="2943958"/>
            </a:xfrm>
            <a:custGeom>
              <a:avLst/>
              <a:gdLst>
                <a:gd name="T0" fmla="+- 0 11955 9566"/>
                <a:gd name="T1" fmla="*/ T0 w 2389"/>
                <a:gd name="T2" fmla="+- 0 1786 591"/>
                <a:gd name="T3" fmla="*/ 1786 h 2389"/>
                <a:gd name="T4" fmla="+- 0 10760 9566"/>
                <a:gd name="T5" fmla="*/ T4 w 2389"/>
                <a:gd name="T6" fmla="+- 0 591 591"/>
                <a:gd name="T7" fmla="*/ 591 h 2389"/>
                <a:gd name="T8" fmla="+- 0 9566 9566"/>
                <a:gd name="T9" fmla="*/ T8 w 2389"/>
                <a:gd name="T10" fmla="+- 0 1786 591"/>
                <a:gd name="T11" fmla="*/ 1786 h 2389"/>
                <a:gd name="T12" fmla="+- 0 10760 9566"/>
                <a:gd name="T13" fmla="*/ T12 w 2389"/>
                <a:gd name="T14" fmla="+- 0 2980 591"/>
                <a:gd name="T15" fmla="*/ 2980 h 2389"/>
                <a:gd name="T16" fmla="+- 0 11955 9566"/>
                <a:gd name="T17" fmla="*/ T16 w 2389"/>
                <a:gd name="T18" fmla="+- 0 1786 591"/>
                <a:gd name="T19" fmla="*/ 1786 h 2389"/>
              </a:gdLst>
              <a:ahLst/>
              <a:cxnLst>
                <a:cxn ang="0">
                  <a:pos x="T1" y="T3"/>
                </a:cxn>
                <a:cxn ang="0">
                  <a:pos x="T5" y="T7"/>
                </a:cxn>
                <a:cxn ang="0">
                  <a:pos x="T9" y="T11"/>
                </a:cxn>
                <a:cxn ang="0">
                  <a:pos x="T13" y="T15"/>
                </a:cxn>
                <a:cxn ang="0">
                  <a:pos x="T17" y="T19"/>
                </a:cxn>
              </a:cxnLst>
              <a:rect l="0" t="0" r="r" b="b"/>
              <a:pathLst>
                <a:path w="2389" h="2389">
                  <a:moveTo>
                    <a:pt x="2389" y="1195"/>
                  </a:moveTo>
                  <a:lnTo>
                    <a:pt x="1194" y="0"/>
                  </a:lnTo>
                  <a:lnTo>
                    <a:pt x="0" y="1195"/>
                  </a:lnTo>
                  <a:lnTo>
                    <a:pt x="1194" y="2389"/>
                  </a:lnTo>
                  <a:lnTo>
                    <a:pt x="2389" y="1195"/>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grpSp>
      <p:sp>
        <p:nvSpPr>
          <p:cNvPr id="12" name="Заголовок 1">
            <a:extLst>
              <a:ext uri="{FF2B5EF4-FFF2-40B4-BE49-F238E27FC236}">
                <a16:creationId xmlns:a16="http://schemas.microsoft.com/office/drawing/2014/main" id="{39F93F26-ED5C-E74E-BFBD-E3054DC1B9C1}"/>
              </a:ext>
            </a:extLst>
          </p:cNvPr>
          <p:cNvSpPr>
            <a:spLocks noGrp="1"/>
          </p:cNvSpPr>
          <p:nvPr>
            <p:ph type="title" hasCustomPrompt="1"/>
          </p:nvPr>
        </p:nvSpPr>
        <p:spPr>
          <a:xfrm>
            <a:off x="594360" y="189572"/>
            <a:ext cx="6787747" cy="1593507"/>
          </a:xfrm>
          <a:prstGeom prst="rect">
            <a:avLst/>
          </a:prstGeom>
        </p:spPr>
        <p:txBody>
          <a:bodyPr lIns="0" tIns="0" rIns="0" bIns="0" rtlCol="0" anchor="b" anchorCtr="0">
            <a:noAutofit/>
          </a:bodyPr>
          <a:lstStyle>
            <a:lvl1pPr>
              <a:defRPr lang="ru-RU" sz="4400" b="1" i="0" spc="50" baseline="0">
                <a:latin typeface="+mj-lt"/>
              </a:defRPr>
            </a:lvl1pPr>
          </a:lstStyle>
          <a:p>
            <a:pPr rtl="0"/>
            <a:r>
              <a:rPr lang="ru-RU"/>
              <a:t>Заголовок слайда </a:t>
            </a:r>
          </a:p>
        </p:txBody>
      </p:sp>
      <p:sp>
        <p:nvSpPr>
          <p:cNvPr id="2" name="Объект 5">
            <a:extLst>
              <a:ext uri="{FF2B5EF4-FFF2-40B4-BE49-F238E27FC236}">
                <a16:creationId xmlns:a16="http://schemas.microsoft.com/office/drawing/2014/main" id="{186153BD-9D2B-47EB-3553-1D3F6663B2A3}"/>
              </a:ext>
            </a:extLst>
          </p:cNvPr>
          <p:cNvSpPr>
            <a:spLocks noGrp="1"/>
          </p:cNvSpPr>
          <p:nvPr>
            <p:ph sz="quarter" idx="13" hasCustomPrompt="1"/>
          </p:nvPr>
        </p:nvSpPr>
        <p:spPr>
          <a:xfrm>
            <a:off x="594359" y="2281918"/>
            <a:ext cx="6787747" cy="3708517"/>
          </a:xfrm>
        </p:spPr>
        <p:txBody>
          <a:bodyPr lIns="0" tIns="228600" rIns="0" bIns="0" rtlCol="0">
            <a:normAutofit/>
          </a:bodyPr>
          <a:lstStyle>
            <a:lvl1pPr marL="283464" indent="-283464">
              <a:lnSpc>
                <a:spcPct val="80000"/>
              </a:lnSpc>
              <a:spcBef>
                <a:spcPts val="2200"/>
              </a:spcBef>
              <a:buFont typeface="Arial" panose="020B0604020202020204" pitchFamily="34" charset="0"/>
              <a:buChar char="•"/>
              <a:defRPr lang="ru-RU" sz="2400" b="1" i="0" kern="1200" dirty="0">
                <a:solidFill>
                  <a:schemeClr val="tx2">
                    <a:lumMod val="75000"/>
                  </a:schemeClr>
                </a:solidFill>
                <a:latin typeface="+mn-lt"/>
                <a:ea typeface="+mn-ea"/>
                <a:cs typeface="+mn-cs"/>
              </a:defRPr>
            </a:lvl1pPr>
            <a:lvl2pPr indent="-283464">
              <a:spcBef>
                <a:spcPts val="600"/>
              </a:spcBef>
              <a:defRPr lang="ru-RU" sz="2000"/>
            </a:lvl2pPr>
            <a:lvl3pPr indent="-283464">
              <a:spcBef>
                <a:spcPts val="1800"/>
              </a:spcBef>
              <a:defRPr lang="ru-RU" sz="2000"/>
            </a:lvl3pPr>
            <a:lvl4pPr indent="-283464">
              <a:spcBef>
                <a:spcPts val="1800"/>
              </a:spcBef>
              <a:defRPr lang="ru-RU" sz="2000"/>
            </a:lvl4pPr>
            <a:lvl5pPr indent="-283464">
              <a:spcBef>
                <a:spcPts val="1800"/>
              </a:spcBef>
              <a:defRPr lang="ru-RU" sz="2000"/>
            </a:lvl5pPr>
          </a:lstStyle>
          <a:p>
            <a:pPr lvl="0" rtl="0"/>
            <a:r>
              <a:rPr lang="ru-RU"/>
              <a:t>Щелкните, чтобы добавить содержимое</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43" name="Номер слайда 42">
            <a:extLst>
              <a:ext uri="{FF2B5EF4-FFF2-40B4-BE49-F238E27FC236}">
                <a16:creationId xmlns:a16="http://schemas.microsoft.com/office/drawing/2014/main" id="{D80CCC8F-9CF1-9621-04EB-DFA68FEE42D2}"/>
              </a:ext>
            </a:extLst>
          </p:cNvPr>
          <p:cNvSpPr>
            <a:spLocks noGrp="1"/>
          </p:cNvSpPr>
          <p:nvPr>
            <p:ph type="sldNum" sz="quarter" idx="26"/>
          </p:nvPr>
        </p:nvSpPr>
        <p:spPr/>
        <p:txBody>
          <a:bodyPr rtlCol="0"/>
          <a:lstStyle>
            <a:defPPr>
              <a:defRPr lang="ru-RU"/>
            </a:defPPr>
          </a:lstStyle>
          <a:p>
            <a:pPr rtl="0"/>
            <a:fld id="{294A09A9-5501-47C1-A89A-A340965A2BE2}" type="slidenum">
              <a:rPr lang="ru-RU" smtClean="0"/>
              <a:pPr/>
              <a:t>‹#›</a:t>
            </a:fld>
            <a:endParaRPr lang="ru-RU" dirty="0">
              <a:latin typeface="+mn-lt"/>
            </a:endParaRPr>
          </a:p>
        </p:txBody>
      </p:sp>
      <p:sp>
        <p:nvSpPr>
          <p:cNvPr id="42" name="Дата 41">
            <a:extLst>
              <a:ext uri="{FF2B5EF4-FFF2-40B4-BE49-F238E27FC236}">
                <a16:creationId xmlns:a16="http://schemas.microsoft.com/office/drawing/2014/main" id="{29CE2856-DB8F-5603-C085-74C70560FAC8}"/>
              </a:ext>
            </a:extLst>
          </p:cNvPr>
          <p:cNvSpPr>
            <a:spLocks noGrp="1"/>
          </p:cNvSpPr>
          <p:nvPr>
            <p:ph type="dt" sz="half" idx="25"/>
          </p:nvPr>
        </p:nvSpPr>
        <p:spPr/>
        <p:txBody>
          <a:bodyPr rtlCol="0"/>
          <a:lstStyle>
            <a:defPPr>
              <a:defRPr lang="ru-RU"/>
            </a:defPPr>
          </a:lstStyle>
          <a:p>
            <a:pPr rtl="0"/>
            <a:endParaRPr lang="ru-RU" dirty="0">
              <a:latin typeface="+mn-lt"/>
            </a:endParaRPr>
          </a:p>
        </p:txBody>
      </p:sp>
      <p:cxnSp>
        <p:nvCxnSpPr>
          <p:cNvPr id="4" name="Прямая соединительная линия 3">
            <a:extLst>
              <a:ext uri="{FF2B5EF4-FFF2-40B4-BE49-F238E27FC236}">
                <a16:creationId xmlns:a16="http://schemas.microsoft.com/office/drawing/2014/main" id="{979826C1-7A52-DA25-F422-EE62DED7D1B6}"/>
              </a:ext>
              <a:ext uri="{C183D7F6-B498-43B3-948B-1728B52AA6E4}">
                <adec:decorative xmlns:adec="http://schemas.microsoft.com/office/drawing/2017/decorative" val="1"/>
              </a:ext>
            </a:extLst>
          </p:cNvPr>
          <p:cNvCxnSpPr>
            <a:cxnSpLocks/>
          </p:cNvCxnSpPr>
          <p:nvPr userDrawn="1"/>
        </p:nvCxnSpPr>
        <p:spPr>
          <a:xfrm>
            <a:off x="594360" y="2148840"/>
            <a:ext cx="2130552" cy="0"/>
          </a:xfrm>
          <a:prstGeom prst="line">
            <a:avLst/>
          </a:prstGeom>
          <a:ln w="101600">
            <a:solidFill>
              <a:schemeClr val="tx2">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46836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Пустой слайд">
  <p:cSld name="1_Пустой слайд">
    <p:spTree>
      <p:nvGrpSpPr>
        <p:cNvPr id="1" name="Shape 12"/>
        <p:cNvGrpSpPr/>
        <p:nvPr/>
      </p:nvGrpSpPr>
      <p:grpSpPr>
        <a:xfrm>
          <a:off x="0" y="0"/>
          <a:ext cx="0" cy="0"/>
          <a:chOff x="0" y="0"/>
          <a:chExt cx="0" cy="0"/>
        </a:xfrm>
      </p:grpSpPr>
      <p:sp>
        <p:nvSpPr>
          <p:cNvPr id="13" name="Google Shape;13;p2"/>
          <p:cNvSpPr txBox="1">
            <a:spLocks noGrp="1"/>
          </p:cNvSpPr>
          <p:nvPr>
            <p:ph type="title"/>
          </p:nvPr>
        </p:nvSpPr>
        <p:spPr>
          <a:xfrm>
            <a:off x="5331000" y="279000"/>
            <a:ext cx="6570000" cy="993875"/>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 name="Google Shape;14;p2"/>
          <p:cNvSpPr txBox="1">
            <a:spLocks noGrp="1"/>
          </p:cNvSpPr>
          <p:nvPr>
            <p:ph type="body" idx="1"/>
          </p:nvPr>
        </p:nvSpPr>
        <p:spPr>
          <a:xfrm>
            <a:off x="5330825" y="1538288"/>
            <a:ext cx="6570663" cy="432117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2800"/>
              <a:buNone/>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
          <p:cNvSpPr>
            <a:spLocks noGrp="1"/>
          </p:cNvSpPr>
          <p:nvPr>
            <p:ph type="pic" idx="2"/>
          </p:nvPr>
        </p:nvSpPr>
        <p:spPr>
          <a:xfrm>
            <a:off x="246063" y="234000"/>
            <a:ext cx="2249487" cy="260966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 name="Google Shape;16;p2"/>
          <p:cNvSpPr>
            <a:spLocks noGrp="1"/>
          </p:cNvSpPr>
          <p:nvPr>
            <p:ph type="pic" idx="3"/>
          </p:nvPr>
        </p:nvSpPr>
        <p:spPr>
          <a:xfrm>
            <a:off x="252780" y="3113662"/>
            <a:ext cx="2249487" cy="328466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7" name="Google Shape;17;p2"/>
          <p:cNvSpPr>
            <a:spLocks noGrp="1"/>
          </p:cNvSpPr>
          <p:nvPr>
            <p:ph type="pic" idx="4"/>
          </p:nvPr>
        </p:nvSpPr>
        <p:spPr>
          <a:xfrm>
            <a:off x="2791802" y="549000"/>
            <a:ext cx="2249487" cy="328466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a:spLocks noGrp="1"/>
          </p:cNvSpPr>
          <p:nvPr>
            <p:ph type="pic" idx="5"/>
          </p:nvPr>
        </p:nvSpPr>
        <p:spPr>
          <a:xfrm>
            <a:off x="2791802" y="4095550"/>
            <a:ext cx="2249487" cy="260966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339086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Пустой слайд">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0ABFC8D9-3E46-4244-BCF8-DF828263A2AF}"/>
              </a:ext>
            </a:extLst>
          </p:cNvPr>
          <p:cNvSpPr>
            <a:spLocks noGrp="1"/>
          </p:cNvSpPr>
          <p:nvPr>
            <p:ph type="title"/>
          </p:nvPr>
        </p:nvSpPr>
        <p:spPr>
          <a:xfrm>
            <a:off x="0" y="189000"/>
            <a:ext cx="11946000" cy="1141516"/>
          </a:xfrm>
        </p:spPr>
        <p:txBody>
          <a:bodyPr/>
          <a:lstStyle/>
          <a:p>
            <a:r>
              <a:rPr lang="ru-RU" dirty="0"/>
              <a:t>Образец заголовка</a:t>
            </a:r>
          </a:p>
        </p:txBody>
      </p:sp>
      <p:sp>
        <p:nvSpPr>
          <p:cNvPr id="16" name="Рисунок 6">
            <a:extLst>
              <a:ext uri="{FF2B5EF4-FFF2-40B4-BE49-F238E27FC236}">
                <a16:creationId xmlns:a16="http://schemas.microsoft.com/office/drawing/2014/main" id="{D5ACAE7A-E405-438C-BF4B-A37C1D7BBD28}"/>
              </a:ext>
            </a:extLst>
          </p:cNvPr>
          <p:cNvSpPr>
            <a:spLocks noGrp="1"/>
          </p:cNvSpPr>
          <p:nvPr>
            <p:ph type="pic" sz="quarter" idx="12"/>
          </p:nvPr>
        </p:nvSpPr>
        <p:spPr>
          <a:xfrm>
            <a:off x="6726000" y="2079000"/>
            <a:ext cx="5220000" cy="4230000"/>
          </a:xfrm>
        </p:spPr>
      </p:sp>
    </p:spTree>
    <p:extLst>
      <p:ext uri="{BB962C8B-B14F-4D97-AF65-F5344CB8AC3E}">
        <p14:creationId xmlns:p14="http://schemas.microsoft.com/office/powerpoint/2010/main" val="3118923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Заголовок и два объекта содержимого 2">
    <p:bg>
      <p:bgPr>
        <a:solidFill>
          <a:schemeClr val="tx1"/>
        </a:solidFill>
        <a:effectLst/>
      </p:bgPr>
    </p:bg>
    <p:spTree>
      <p:nvGrpSpPr>
        <p:cNvPr id="1" name=""/>
        <p:cNvGrpSpPr/>
        <p:nvPr/>
      </p:nvGrpSpPr>
      <p:grpSpPr>
        <a:xfrm>
          <a:off x="0" y="0"/>
          <a:ext cx="0" cy="0"/>
          <a:chOff x="0" y="0"/>
          <a:chExt cx="0" cy="0"/>
        </a:xfrm>
      </p:grpSpPr>
      <p:grpSp>
        <p:nvGrpSpPr>
          <p:cNvPr id="11" name="Группа 10">
            <a:extLst>
              <a:ext uri="{FF2B5EF4-FFF2-40B4-BE49-F238E27FC236}">
                <a16:creationId xmlns:a16="http://schemas.microsoft.com/office/drawing/2014/main" id="{C97D5AF2-684A-4A8D-3D82-B57D7AC44677}"/>
              </a:ext>
              <a:ext uri="{C183D7F6-B498-43B3-948B-1728B52AA6E4}">
                <adec:decorative xmlns:adec="http://schemas.microsoft.com/office/drawing/2017/decorative" val="1"/>
              </a:ext>
            </a:extLst>
          </p:cNvPr>
          <p:cNvGrpSpPr>
            <a:grpSpLocks/>
          </p:cNvGrpSpPr>
          <p:nvPr userDrawn="1"/>
        </p:nvGrpSpPr>
        <p:grpSpPr bwMode="auto">
          <a:xfrm rot="10800000">
            <a:off x="8870040" y="0"/>
            <a:ext cx="3325208" cy="3325208"/>
            <a:chOff x="0" y="12289"/>
            <a:chExt cx="3550" cy="3551"/>
          </a:xfrm>
        </p:grpSpPr>
        <p:sp>
          <p:nvSpPr>
            <p:cNvPr id="12" name="Полилиния 4">
              <a:extLst>
                <a:ext uri="{FF2B5EF4-FFF2-40B4-BE49-F238E27FC236}">
                  <a16:creationId xmlns:a16="http://schemas.microsoft.com/office/drawing/2014/main" id="{8CF5F650-F8F0-F4FE-44DA-1F14ADE428B2}"/>
                </a:ext>
              </a:extLst>
            </p:cNvPr>
            <p:cNvSpPr>
              <a:spLocks/>
            </p:cNvSpPr>
            <p:nvPr/>
          </p:nvSpPr>
          <p:spPr bwMode="auto">
            <a:xfrm>
              <a:off x="0" y="12289"/>
              <a:ext cx="1789" cy="2386"/>
            </a:xfrm>
            <a:custGeom>
              <a:avLst/>
              <a:gdLst>
                <a:gd name="T0" fmla="*/ 0 w 1789"/>
                <a:gd name="T1" fmla="+- 0 12290 12290"/>
                <a:gd name="T2" fmla="*/ 12290 h 2386"/>
                <a:gd name="T3" fmla="*/ 0 w 1789"/>
                <a:gd name="T4" fmla="+- 0 13484 12290"/>
                <a:gd name="T5" fmla="*/ 13484 h 2386"/>
                <a:gd name="T6" fmla="*/ 1192 w 1789"/>
                <a:gd name="T7" fmla="+- 0 14676 12290"/>
                <a:gd name="T8" fmla="*/ 14676 h 2386"/>
                <a:gd name="T9" fmla="*/ 1789 w 1789"/>
                <a:gd name="T10" fmla="+- 0 14079 12290"/>
                <a:gd name="T11" fmla="*/ 14079 h 2386"/>
                <a:gd name="T12" fmla="*/ 0 w 1789"/>
                <a:gd name="T13" fmla="+- 0 12290 12290"/>
                <a:gd name="T14" fmla="*/ 12290 h 2386"/>
              </a:gdLst>
              <a:ahLst/>
              <a:cxnLst>
                <a:cxn ang="0">
                  <a:pos x="T0" y="T2"/>
                </a:cxn>
                <a:cxn ang="0">
                  <a:pos x="T3" y="T5"/>
                </a:cxn>
                <a:cxn ang="0">
                  <a:pos x="T6" y="T8"/>
                </a:cxn>
                <a:cxn ang="0">
                  <a:pos x="T9" y="T11"/>
                </a:cxn>
                <a:cxn ang="0">
                  <a:pos x="T12" y="T14"/>
                </a:cxn>
              </a:cxnLst>
              <a:rect l="0" t="0" r="r" b="b"/>
              <a:pathLst>
                <a:path w="1789" h="2386">
                  <a:moveTo>
                    <a:pt x="0" y="0"/>
                  </a:moveTo>
                  <a:lnTo>
                    <a:pt x="0" y="1194"/>
                  </a:lnTo>
                  <a:lnTo>
                    <a:pt x="1192" y="2386"/>
                  </a:lnTo>
                  <a:lnTo>
                    <a:pt x="1789" y="1789"/>
                  </a:lnTo>
                  <a:lnTo>
                    <a:pt x="0" y="0"/>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13" name="Полилиния 5">
              <a:extLst>
                <a:ext uri="{FF2B5EF4-FFF2-40B4-BE49-F238E27FC236}">
                  <a16:creationId xmlns:a16="http://schemas.microsoft.com/office/drawing/2014/main" id="{18870924-E47D-404F-59B5-BD1C58F7B04C}"/>
                </a:ext>
              </a:extLst>
            </p:cNvPr>
            <p:cNvSpPr>
              <a:spLocks/>
            </p:cNvSpPr>
            <p:nvPr/>
          </p:nvSpPr>
          <p:spPr bwMode="auto">
            <a:xfrm>
              <a:off x="0" y="14678"/>
              <a:ext cx="1162" cy="1162"/>
            </a:xfrm>
            <a:custGeom>
              <a:avLst/>
              <a:gdLst>
                <a:gd name="T0" fmla="*/ 0 w 1162"/>
                <a:gd name="T1" fmla="+- 0 14679 14679"/>
                <a:gd name="T2" fmla="*/ 14679 h 1162"/>
                <a:gd name="T3" fmla="*/ 0 w 1162"/>
                <a:gd name="T4" fmla="+- 0 15840 14679"/>
                <a:gd name="T5" fmla="*/ 15840 h 1162"/>
                <a:gd name="T6" fmla="*/ 1161 w 1162"/>
                <a:gd name="T7" fmla="+- 0 15840 14679"/>
                <a:gd name="T8" fmla="*/ 15840 h 1162"/>
                <a:gd name="T9" fmla="*/ 0 w 1162"/>
                <a:gd name="T10" fmla="+- 0 14679 14679"/>
                <a:gd name="T11" fmla="*/ 14679 h 1162"/>
              </a:gdLst>
              <a:ahLst/>
              <a:cxnLst>
                <a:cxn ang="0">
                  <a:pos x="T0" y="T2"/>
                </a:cxn>
                <a:cxn ang="0">
                  <a:pos x="T3" y="T5"/>
                </a:cxn>
                <a:cxn ang="0">
                  <a:pos x="T6" y="T8"/>
                </a:cxn>
                <a:cxn ang="0">
                  <a:pos x="T9" y="T11"/>
                </a:cxn>
              </a:cxnLst>
              <a:rect l="0" t="0" r="r" b="b"/>
              <a:pathLst>
                <a:path w="1162" h="1162">
                  <a:moveTo>
                    <a:pt x="0" y="0"/>
                  </a:moveTo>
                  <a:lnTo>
                    <a:pt x="0" y="1161"/>
                  </a:lnTo>
                  <a:lnTo>
                    <a:pt x="1161" y="1161"/>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sp>
          <p:nvSpPr>
            <p:cNvPr id="14" name="Полилиния 7">
              <a:extLst>
                <a:ext uri="{FF2B5EF4-FFF2-40B4-BE49-F238E27FC236}">
                  <a16:creationId xmlns:a16="http://schemas.microsoft.com/office/drawing/2014/main" id="{80806A65-E4FC-2F52-65B3-CC181E620C29}"/>
                </a:ext>
              </a:extLst>
            </p:cNvPr>
            <p:cNvSpPr>
              <a:spLocks/>
            </p:cNvSpPr>
            <p:nvPr/>
          </p:nvSpPr>
          <p:spPr bwMode="auto">
            <a:xfrm>
              <a:off x="1221" y="14675"/>
              <a:ext cx="2329" cy="1165"/>
            </a:xfrm>
            <a:custGeom>
              <a:avLst/>
              <a:gdLst>
                <a:gd name="T0" fmla="+- 0 3550 1221"/>
                <a:gd name="T1" fmla="*/ T0 w 2329"/>
                <a:gd name="T2" fmla="+- 0 15840 14676"/>
                <a:gd name="T3" fmla="*/ 15840 h 1165"/>
                <a:gd name="T4" fmla="+- 0 2386 1221"/>
                <a:gd name="T5" fmla="*/ T4 w 2329"/>
                <a:gd name="T6" fmla="+- 0 14676 14676"/>
                <a:gd name="T7" fmla="*/ 14676 h 1165"/>
                <a:gd name="T8" fmla="+- 0 1221 1221"/>
                <a:gd name="T9" fmla="*/ T8 w 2329"/>
                <a:gd name="T10" fmla="+- 0 15840 14676"/>
                <a:gd name="T11" fmla="*/ 15840 h 1165"/>
                <a:gd name="T12" fmla="+- 0 3550 1221"/>
                <a:gd name="T13" fmla="*/ T12 w 2329"/>
                <a:gd name="T14" fmla="+- 0 15840 14676"/>
                <a:gd name="T15" fmla="*/ 15840 h 1165"/>
              </a:gdLst>
              <a:ahLst/>
              <a:cxnLst>
                <a:cxn ang="0">
                  <a:pos x="T1" y="T3"/>
                </a:cxn>
                <a:cxn ang="0">
                  <a:pos x="T5" y="T7"/>
                </a:cxn>
                <a:cxn ang="0">
                  <a:pos x="T9" y="T11"/>
                </a:cxn>
                <a:cxn ang="0">
                  <a:pos x="T13" y="T15"/>
                </a:cxn>
              </a:cxnLst>
              <a:rect l="0" t="0" r="r" b="b"/>
              <a:pathLst>
                <a:path w="2329" h="1165">
                  <a:moveTo>
                    <a:pt x="2329" y="1164"/>
                  </a:moveTo>
                  <a:lnTo>
                    <a:pt x="1165" y="0"/>
                  </a:lnTo>
                  <a:lnTo>
                    <a:pt x="0" y="1164"/>
                  </a:lnTo>
                  <a:lnTo>
                    <a:pt x="2329" y="1164"/>
                  </a:lnTo>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rtlCol="0" anchor="t" anchorCtr="0" upright="1">
              <a:noAutofit/>
            </a:bodyPr>
            <a:lstStyle>
              <a:defPPr>
                <a:defRPr lang="ru-RU"/>
              </a:defPPr>
            </a:lstStyle>
            <a:p>
              <a:pPr rtl="0"/>
              <a:endParaRPr lang="ru-RU" dirty="0"/>
            </a:p>
          </p:txBody>
        </p:sp>
      </p:grpSp>
      <p:sp>
        <p:nvSpPr>
          <p:cNvPr id="16" name="Заголовок 1">
            <a:extLst>
              <a:ext uri="{FF2B5EF4-FFF2-40B4-BE49-F238E27FC236}">
                <a16:creationId xmlns:a16="http://schemas.microsoft.com/office/drawing/2014/main" id="{109B023A-F28F-184D-BA48-3F1C0502AE0A}"/>
              </a:ext>
            </a:extLst>
          </p:cNvPr>
          <p:cNvSpPr>
            <a:spLocks noGrp="1"/>
          </p:cNvSpPr>
          <p:nvPr>
            <p:ph type="title" hasCustomPrompt="1"/>
          </p:nvPr>
        </p:nvSpPr>
        <p:spPr>
          <a:xfrm>
            <a:off x="594360" y="278129"/>
            <a:ext cx="9778365" cy="1494596"/>
          </a:xfrm>
          <a:prstGeom prst="rect">
            <a:avLst/>
          </a:prstGeom>
        </p:spPr>
        <p:txBody>
          <a:bodyPr lIns="0" tIns="0" rIns="0" bIns="0" rtlCol="0" anchor="b" anchorCtr="0">
            <a:noAutofit/>
          </a:bodyPr>
          <a:lstStyle>
            <a:lvl1pPr>
              <a:defRPr lang="ru-RU" sz="4400" b="1" i="0">
                <a:solidFill>
                  <a:schemeClr val="bg1"/>
                </a:solidFill>
                <a:latin typeface="+mj-lt"/>
              </a:defRPr>
            </a:lvl1pPr>
          </a:lstStyle>
          <a:p>
            <a:pPr rtl="0"/>
            <a:r>
              <a:rPr lang="ru-RU"/>
              <a:t>Заголовок слайда </a:t>
            </a:r>
          </a:p>
        </p:txBody>
      </p:sp>
      <p:sp>
        <p:nvSpPr>
          <p:cNvPr id="2" name="Объект 5">
            <a:extLst>
              <a:ext uri="{FF2B5EF4-FFF2-40B4-BE49-F238E27FC236}">
                <a16:creationId xmlns:a16="http://schemas.microsoft.com/office/drawing/2014/main" id="{F14DA3C5-63E4-BAFB-1D68-47F71EEEE538}"/>
              </a:ext>
            </a:extLst>
          </p:cNvPr>
          <p:cNvSpPr>
            <a:spLocks noGrp="1"/>
          </p:cNvSpPr>
          <p:nvPr>
            <p:ph sz="quarter" idx="15" hasCustomPrompt="1"/>
          </p:nvPr>
        </p:nvSpPr>
        <p:spPr>
          <a:xfrm>
            <a:off x="594360" y="2676525"/>
            <a:ext cx="4490827" cy="3597470"/>
          </a:xfrm>
        </p:spPr>
        <p:txBody>
          <a:bodyPr lIns="0" tIns="45720" rIns="0" bIns="0" rtlCol="0">
            <a:normAutofit/>
          </a:bodyPr>
          <a:lstStyle>
            <a:lvl1pPr marL="0" indent="0">
              <a:spcBef>
                <a:spcPts val="1800"/>
              </a:spcBef>
              <a:buFont typeface="Arial" panose="020B0604020202020204" pitchFamily="34" charset="0"/>
              <a:buNone/>
              <a:defRPr lang="ru-RU" sz="2000"/>
            </a:lvl1pPr>
            <a:lvl2pPr marL="283464" indent="-283464">
              <a:spcBef>
                <a:spcPts val="1800"/>
              </a:spcBef>
              <a:defRPr lang="ru-RU" sz="2000"/>
            </a:lvl2pPr>
            <a:lvl3pPr marL="594360" indent="-283464">
              <a:spcBef>
                <a:spcPts val="1800"/>
              </a:spcBef>
              <a:defRPr lang="ru-RU" sz="2000"/>
            </a:lvl3pPr>
            <a:lvl4pPr marL="822960" indent="-283464">
              <a:spcBef>
                <a:spcPts val="1800"/>
              </a:spcBef>
              <a:defRPr lang="ru-RU" sz="2000"/>
            </a:lvl4pPr>
            <a:lvl5pPr marL="1005840" indent="-283464">
              <a:spcBef>
                <a:spcPts val="1800"/>
              </a:spcBef>
              <a:defRPr lang="ru-RU" sz="2000"/>
            </a:lvl5pPr>
          </a:lstStyle>
          <a:p>
            <a:pPr lvl="0" rtl="0"/>
            <a:r>
              <a:rPr lang="ru-RU"/>
              <a:t>Щелкните, чтобы добавить содержимое</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3" name="Объект 5">
            <a:extLst>
              <a:ext uri="{FF2B5EF4-FFF2-40B4-BE49-F238E27FC236}">
                <a16:creationId xmlns:a16="http://schemas.microsoft.com/office/drawing/2014/main" id="{BD11386D-847E-8CF5-E56A-42E80A65A089}"/>
              </a:ext>
            </a:extLst>
          </p:cNvPr>
          <p:cNvSpPr>
            <a:spLocks noGrp="1"/>
          </p:cNvSpPr>
          <p:nvPr>
            <p:ph sz="quarter" idx="16" hasCustomPrompt="1"/>
          </p:nvPr>
        </p:nvSpPr>
        <p:spPr>
          <a:xfrm>
            <a:off x="5881898" y="2676525"/>
            <a:ext cx="4490827" cy="3597470"/>
          </a:xfrm>
        </p:spPr>
        <p:txBody>
          <a:bodyPr lIns="0" tIns="45720" rIns="0" bIns="0" rtlCol="0">
            <a:normAutofit/>
          </a:bodyPr>
          <a:lstStyle>
            <a:lvl1pPr marL="0" indent="0">
              <a:spcBef>
                <a:spcPts val="1800"/>
              </a:spcBef>
              <a:buFont typeface="Arial" panose="020B0604020202020204" pitchFamily="34" charset="0"/>
              <a:buNone/>
              <a:defRPr lang="ru-RU" sz="2000"/>
            </a:lvl1pPr>
            <a:lvl2pPr marL="283464" indent="-283464">
              <a:spcBef>
                <a:spcPts val="1800"/>
              </a:spcBef>
              <a:defRPr lang="ru-RU" sz="2000"/>
            </a:lvl2pPr>
            <a:lvl3pPr marL="548640" indent="-283464">
              <a:spcBef>
                <a:spcPts val="1800"/>
              </a:spcBef>
              <a:defRPr lang="ru-RU" sz="2000"/>
            </a:lvl3pPr>
            <a:lvl4pPr marL="822960" indent="-283464">
              <a:spcBef>
                <a:spcPts val="1800"/>
              </a:spcBef>
              <a:defRPr lang="ru-RU" sz="2000"/>
            </a:lvl4pPr>
            <a:lvl5pPr marL="1005840" indent="-283464">
              <a:spcBef>
                <a:spcPts val="1800"/>
              </a:spcBef>
              <a:defRPr lang="ru-RU" sz="2000"/>
            </a:lvl5pPr>
          </a:lstStyle>
          <a:p>
            <a:pPr lvl="0" rtl="0"/>
            <a:r>
              <a:rPr lang="ru-RU"/>
              <a:t>Щелкните, чтобы добавить содержимое</a:t>
            </a:r>
          </a:p>
          <a:p>
            <a:pPr lvl="1" rtl="0"/>
            <a:r>
              <a:rPr lang="ru-RU"/>
              <a:t>Второй уровень</a:t>
            </a:r>
          </a:p>
          <a:p>
            <a:pPr lvl="2" rtl="0"/>
            <a:r>
              <a:rPr lang="ru-RU"/>
              <a:t>Третий уровень</a:t>
            </a:r>
          </a:p>
          <a:p>
            <a:pPr lvl="3" rtl="0"/>
            <a:r>
              <a:rPr lang="ru-RU"/>
              <a:t>Четвертый уровень</a:t>
            </a:r>
          </a:p>
          <a:p>
            <a:pPr lvl="4" rtl="0"/>
            <a:r>
              <a:rPr lang="ru-RU"/>
              <a:t>Пятый уровень</a:t>
            </a:r>
          </a:p>
        </p:txBody>
      </p:sp>
      <p:sp>
        <p:nvSpPr>
          <p:cNvPr id="10" name="Номер слайда 9">
            <a:extLst>
              <a:ext uri="{FF2B5EF4-FFF2-40B4-BE49-F238E27FC236}">
                <a16:creationId xmlns:a16="http://schemas.microsoft.com/office/drawing/2014/main" id="{05D79B4B-A9BD-581F-536E-DE7CF728F84E}"/>
              </a:ext>
            </a:extLst>
          </p:cNvPr>
          <p:cNvSpPr>
            <a:spLocks noGrp="1"/>
          </p:cNvSpPr>
          <p:nvPr>
            <p:ph type="sldNum" sz="quarter" idx="12"/>
          </p:nvPr>
        </p:nvSpPr>
        <p:spPr/>
        <p:txBody>
          <a:bodyPr rtlCol="0"/>
          <a:lstStyle>
            <a:defPPr>
              <a:defRPr lang="ru-RU"/>
            </a:defPPr>
          </a:lstStyle>
          <a:p>
            <a:pPr rtl="0"/>
            <a:fld id="{294A09A9-5501-47C1-A89A-A340965A2BE2}" type="slidenum">
              <a:rPr lang="ru-RU" smtClean="0"/>
              <a:pPr/>
              <a:t>‹#›</a:t>
            </a:fld>
            <a:endParaRPr lang="ru-RU" dirty="0">
              <a:latin typeface="+mn-lt"/>
            </a:endParaRPr>
          </a:p>
        </p:txBody>
      </p:sp>
      <p:sp>
        <p:nvSpPr>
          <p:cNvPr id="8" name="Дата 7">
            <a:extLst>
              <a:ext uri="{FF2B5EF4-FFF2-40B4-BE49-F238E27FC236}">
                <a16:creationId xmlns:a16="http://schemas.microsoft.com/office/drawing/2014/main" id="{C5EA2E64-5690-A56B-7051-476EC7BADA55}"/>
              </a:ext>
            </a:extLst>
          </p:cNvPr>
          <p:cNvSpPr>
            <a:spLocks noGrp="1"/>
          </p:cNvSpPr>
          <p:nvPr>
            <p:ph type="dt" sz="half" idx="11"/>
          </p:nvPr>
        </p:nvSpPr>
        <p:spPr/>
        <p:txBody>
          <a:bodyPr rtlCol="0"/>
          <a:lstStyle>
            <a:defPPr>
              <a:defRPr lang="ru-RU"/>
            </a:defPPr>
          </a:lstStyle>
          <a:p>
            <a:pPr rtl="0"/>
            <a:endParaRPr lang="ru-RU" dirty="0">
              <a:latin typeface="+mn-lt"/>
            </a:endParaRPr>
          </a:p>
        </p:txBody>
      </p:sp>
      <p:cxnSp>
        <p:nvCxnSpPr>
          <p:cNvPr id="4" name="Прямая соединительная линия 3">
            <a:extLst>
              <a:ext uri="{FF2B5EF4-FFF2-40B4-BE49-F238E27FC236}">
                <a16:creationId xmlns:a16="http://schemas.microsoft.com/office/drawing/2014/main" id="{E66081BA-9135-73B1-DCE5-77FD12431F13}"/>
              </a:ext>
              <a:ext uri="{C183D7F6-B498-43B3-948B-1728B52AA6E4}">
                <adec:decorative xmlns:adec="http://schemas.microsoft.com/office/drawing/2017/decorative" val="1"/>
              </a:ext>
            </a:extLst>
          </p:cNvPr>
          <p:cNvCxnSpPr>
            <a:cxnSpLocks/>
          </p:cNvCxnSpPr>
          <p:nvPr userDrawn="1"/>
        </p:nvCxnSpPr>
        <p:spPr>
          <a:xfrm>
            <a:off x="594360" y="2148840"/>
            <a:ext cx="2133600" cy="3992"/>
          </a:xfrm>
          <a:prstGeom prst="line">
            <a:avLst/>
          </a:prstGeom>
          <a:ln w="101600">
            <a:solidFill>
              <a:schemeClr val="tx2">
                <a:lumMod val="7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102509505"/>
      </p:ext>
    </p:extLst>
  </p:cSld>
  <p:clrMapOvr>
    <a:masterClrMapping/>
  </p:clrMapOvr>
  <p:extLst>
    <p:ext uri="{DCECCB84-F9BA-43D5-87BE-67443E8EF086}">
      <p15:sldGuideLst xmlns:p15="http://schemas.microsoft.com/office/powerpoint/2012/main">
        <p15:guide id="1" pos="600">
          <p15:clr>
            <a:srgbClr val="FBAE40"/>
          </p15:clr>
        </p15:guide>
        <p15:guide id="2" pos="7080">
          <p15:clr>
            <a:srgbClr val="FBAE40"/>
          </p15:clr>
        </p15:guide>
        <p15:guide id="3" pos="2880">
          <p15:clr>
            <a:srgbClr val="FBAE40"/>
          </p15:clr>
        </p15:guide>
        <p15:guide id="4" pos="5160">
          <p15:clr>
            <a:srgbClr val="FBAE40"/>
          </p15:clr>
        </p15:guide>
        <p15:guide id="5" pos="2520">
          <p15:clr>
            <a:srgbClr val="FBAE40"/>
          </p15:clr>
        </p15:guide>
        <p15:guide id="6" pos="4800">
          <p15:clr>
            <a:srgbClr val="FBAE40"/>
          </p15:clr>
        </p15:guide>
        <p15:guide id="7" orient="horz" pos="1224">
          <p15:clr>
            <a:srgbClr val="FBAE40"/>
          </p15:clr>
        </p15:guide>
        <p15:guide id="8" orient="horz" pos="1392">
          <p15:clr>
            <a:srgbClr val="FBAE40"/>
          </p15:clr>
        </p15:guide>
        <p15:guide id="10" orient="horz" pos="55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1_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a:p>
        </p:txBody>
      </p:sp>
      <p:sp>
        <p:nvSpPr>
          <p:cNvPr id="9" name="Content Placeholder 8"/>
          <p:cNvSpPr>
            <a:spLocks noGrp="1"/>
          </p:cNvSpPr>
          <p:nvPr>
            <p:ph sz="quarter" idx="13"/>
          </p:nvPr>
        </p:nvSpPr>
        <p:spPr>
          <a:xfrm>
            <a:off x="1523999" y="731519"/>
            <a:ext cx="4462272"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11" name="Content Placeholder 10"/>
          <p:cNvSpPr>
            <a:spLocks noGrp="1"/>
          </p:cNvSpPr>
          <p:nvPr>
            <p:ph sz="quarter" idx="14"/>
          </p:nvPr>
        </p:nvSpPr>
        <p:spPr>
          <a:xfrm>
            <a:off x="6193536" y="731520"/>
            <a:ext cx="4462272" cy="347472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Date Placeholder 3">
            <a:extLst>
              <a:ext uri="{FF2B5EF4-FFF2-40B4-BE49-F238E27FC236}">
                <a16:creationId xmlns:a16="http://schemas.microsoft.com/office/drawing/2014/main" id="{874AA46C-B76E-4C7E-AB6E-3AC2B4CFF5F0}"/>
              </a:ext>
            </a:extLst>
          </p:cNvPr>
          <p:cNvSpPr>
            <a:spLocks noGrp="1"/>
          </p:cNvSpPr>
          <p:nvPr>
            <p:ph type="dt" sz="half" idx="15"/>
          </p:nvPr>
        </p:nvSpPr>
        <p:spPr/>
        <p:txBody>
          <a:bodyPr/>
          <a:lstStyle>
            <a:lvl1pPr>
              <a:defRPr/>
            </a:lvl1pPr>
          </a:lstStyle>
          <a:p>
            <a:pPr>
              <a:defRPr/>
            </a:pPr>
            <a:fld id="{0D8B85A6-3031-42C7-B6F4-787F03435F87}" type="datetime1">
              <a:rPr lang="ru-RU"/>
              <a:pPr>
                <a:defRPr/>
              </a:pPr>
              <a:t>24.08.2026</a:t>
            </a:fld>
            <a:endParaRPr lang="en-US"/>
          </a:p>
        </p:txBody>
      </p:sp>
      <p:sp>
        <p:nvSpPr>
          <p:cNvPr id="6" name="Footer Placeholder 4">
            <a:extLst>
              <a:ext uri="{FF2B5EF4-FFF2-40B4-BE49-F238E27FC236}">
                <a16:creationId xmlns:a16="http://schemas.microsoft.com/office/drawing/2014/main" id="{A314AE8F-FE38-4392-98CA-E62BDEC4E766}"/>
              </a:ext>
            </a:extLst>
          </p:cNvPr>
          <p:cNvSpPr>
            <a:spLocks noGrp="1"/>
          </p:cNvSpPr>
          <p:nvPr>
            <p:ph type="ftr" sz="quarter" idx="16"/>
          </p:nvPr>
        </p:nvSpPr>
        <p:spPr/>
        <p:txBody>
          <a:bodyPr/>
          <a:lstStyle>
            <a:lvl1pPr>
              <a:defRPr/>
            </a:lvl1pPr>
          </a:lstStyle>
          <a:p>
            <a:pPr>
              <a:defRPr/>
            </a:pPr>
            <a:r>
              <a:rPr lang="ru-RU"/>
              <a:t>Венкова З.Л.</a:t>
            </a:r>
            <a:endParaRPr lang="en-US"/>
          </a:p>
        </p:txBody>
      </p:sp>
      <p:sp>
        <p:nvSpPr>
          <p:cNvPr id="7" name="Slide Number Placeholder 5">
            <a:extLst>
              <a:ext uri="{FF2B5EF4-FFF2-40B4-BE49-F238E27FC236}">
                <a16:creationId xmlns:a16="http://schemas.microsoft.com/office/drawing/2014/main" id="{4F277AD0-5093-4BEB-9CC0-8C7DE7DB52B2}"/>
              </a:ext>
            </a:extLst>
          </p:cNvPr>
          <p:cNvSpPr>
            <a:spLocks noGrp="1"/>
          </p:cNvSpPr>
          <p:nvPr>
            <p:ph type="sldNum" sz="quarter" idx="17"/>
          </p:nvPr>
        </p:nvSpPr>
        <p:spPr/>
        <p:txBody>
          <a:bodyPr/>
          <a:lstStyle>
            <a:lvl1pPr>
              <a:defRPr/>
            </a:lvl1pPr>
          </a:lstStyle>
          <a:p>
            <a:pPr>
              <a:defRPr/>
            </a:pPr>
            <a:fld id="{1D81FBBC-28D1-4C3B-95DA-0D3EA16AE642}" type="slidenum">
              <a:rPr lang="en-US" altLang="ru-RU"/>
              <a:pPr>
                <a:defRPr/>
              </a:pPr>
              <a:t>‹#›</a:t>
            </a:fld>
            <a:endParaRPr lang="en-US" altLang="ru-RU"/>
          </a:p>
        </p:txBody>
      </p:sp>
    </p:spTree>
    <p:extLst>
      <p:ext uri="{BB962C8B-B14F-4D97-AF65-F5344CB8AC3E}">
        <p14:creationId xmlns:p14="http://schemas.microsoft.com/office/powerpoint/2010/main" val="205650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2664848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2210426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959D65A8-702F-4595-BC66-FD7CE2FC536B}" type="datetimeFigureOut">
              <a:rPr lang="ru-RU" smtClean="0"/>
              <a:t>24.08.2026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533602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959D65A8-702F-4595-BC66-FD7CE2FC536B}" type="datetimeFigureOut">
              <a:rPr lang="ru-RU" smtClean="0"/>
              <a:t>24.08.2026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115655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959D65A8-702F-4595-BC66-FD7CE2FC536B}" type="datetimeFigureOut">
              <a:rPr lang="ru-RU" smtClean="0"/>
              <a:t>24.08.2026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3610028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59D65A8-702F-4595-BC66-FD7CE2FC536B}" type="datetimeFigureOut">
              <a:rPr lang="ru-RU" smtClean="0"/>
              <a:t>24.08.2026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29088945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59D65A8-702F-4595-BC66-FD7CE2FC536B}" type="datetimeFigureOut">
              <a:rPr lang="ru-RU" smtClean="0"/>
              <a:t>24.08.2026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37030160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959D65A8-702F-4595-BC66-FD7CE2FC536B}" type="datetimeFigureOut">
              <a:rPr lang="ru-RU" smtClean="0"/>
              <a:t>24.08.2026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263D04A-7E89-402A-874E-77D553104BF5}" type="slidenum">
              <a:rPr lang="ru-RU" smtClean="0"/>
              <a:t>‹#›</a:t>
            </a:fld>
            <a:endParaRPr lang="ru-RU"/>
          </a:p>
        </p:txBody>
      </p:sp>
    </p:spTree>
    <p:extLst>
      <p:ext uri="{BB962C8B-B14F-4D97-AF65-F5344CB8AC3E}">
        <p14:creationId xmlns:p14="http://schemas.microsoft.com/office/powerpoint/2010/main" val="142944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9D65A8-702F-4595-BC66-FD7CE2FC536B}" type="datetimeFigureOut">
              <a:rPr lang="ru-RU" smtClean="0"/>
              <a:t>24.08.2026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63D04A-7E89-402A-874E-77D553104BF5}" type="slidenum">
              <a:rPr lang="ru-RU" smtClean="0"/>
              <a:t>‹#›</a:t>
            </a:fld>
            <a:endParaRPr lang="ru-RU"/>
          </a:p>
        </p:txBody>
      </p:sp>
    </p:spTree>
    <p:extLst>
      <p:ext uri="{BB962C8B-B14F-4D97-AF65-F5344CB8AC3E}">
        <p14:creationId xmlns:p14="http://schemas.microsoft.com/office/powerpoint/2010/main" val="5094333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 id="2147483664" r:id="rId15"/>
    <p:sldLayoutId id="2147483665" r:id="rId16"/>
    <p:sldLayoutId id="2147483667" r:id="rId17"/>
    <p:sldLayoutId id="2147483668"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3.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15.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3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9.sv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AC90B2F-6352-4612-A04F-5AC561B42EC2}"/>
              </a:ext>
            </a:extLst>
          </p:cNvPr>
          <p:cNvSpPr>
            <a:spLocks noGrp="1"/>
          </p:cNvSpPr>
          <p:nvPr>
            <p:ph idx="1"/>
          </p:nvPr>
        </p:nvSpPr>
        <p:spPr>
          <a:xfrm>
            <a:off x="106136" y="114300"/>
            <a:ext cx="11944350" cy="6637564"/>
          </a:xfrm>
        </p:spPr>
        <p:txBody>
          <a:bodyPr/>
          <a:lstStyle/>
          <a:p>
            <a:pPr marL="0" indent="0">
              <a:buNone/>
            </a:pPr>
            <a:endParaRPr lang="ru-RU" b="1" dirty="0">
              <a:solidFill>
                <a:srgbClr val="7030A0"/>
              </a:solidFill>
              <a:latin typeface="Arial" panose="020B0604020202020204" pitchFamily="34" charset="0"/>
              <a:cs typeface="Arial" panose="020B0604020202020204" pitchFamily="34" charset="0"/>
            </a:endParaRPr>
          </a:p>
          <a:p>
            <a:pPr marL="0" indent="0">
              <a:buNone/>
            </a:pPr>
            <a:endParaRPr lang="ru-RU" b="1" dirty="0">
              <a:solidFill>
                <a:srgbClr val="7030A0"/>
              </a:solidFill>
              <a:latin typeface="Arial" panose="020B0604020202020204" pitchFamily="34" charset="0"/>
              <a:cs typeface="Arial" panose="020B0604020202020204" pitchFamily="34" charset="0"/>
            </a:endParaRPr>
          </a:p>
          <a:p>
            <a:pPr marL="0" indent="0">
              <a:buNone/>
            </a:pPr>
            <a:endParaRPr lang="ru-RU" b="1" dirty="0">
              <a:solidFill>
                <a:srgbClr val="7030A0"/>
              </a:solidFill>
              <a:latin typeface="Arial" panose="020B0604020202020204" pitchFamily="34" charset="0"/>
              <a:cs typeface="Arial" panose="020B0604020202020204" pitchFamily="34" charset="0"/>
            </a:endParaRPr>
          </a:p>
          <a:p>
            <a:pPr marL="0" indent="0" algn="ctr">
              <a:buNone/>
            </a:pPr>
            <a:r>
              <a:rPr lang="ru-RU" sz="4400" b="1" dirty="0">
                <a:solidFill>
                  <a:srgbClr val="7030A0"/>
                </a:solidFill>
                <a:latin typeface="Arial" panose="020B0604020202020204" pitchFamily="34" charset="0"/>
                <a:cs typeface="Arial" panose="020B0604020202020204" pitchFamily="34" charset="0"/>
              </a:rPr>
              <a:t>«Проектирование просветительской деятельности для родителей в ДОО: научно-прикладные и программно-технологические аспекты»</a:t>
            </a:r>
            <a:endParaRPr lang="ru-RU" sz="4400" dirty="0"/>
          </a:p>
        </p:txBody>
      </p:sp>
      <p:sp>
        <p:nvSpPr>
          <p:cNvPr id="4" name="Прямоугольник 3">
            <a:extLst>
              <a:ext uri="{FF2B5EF4-FFF2-40B4-BE49-F238E27FC236}">
                <a16:creationId xmlns:a16="http://schemas.microsoft.com/office/drawing/2014/main" id="{1F0F262B-E23E-466F-9095-A30BB288473E}"/>
              </a:ext>
            </a:extLst>
          </p:cNvPr>
          <p:cNvSpPr/>
          <p:nvPr/>
        </p:nvSpPr>
        <p:spPr>
          <a:xfrm>
            <a:off x="7168243" y="4987303"/>
            <a:ext cx="4498522" cy="1569660"/>
          </a:xfrm>
          <a:prstGeom prst="rect">
            <a:avLst/>
          </a:prstGeom>
        </p:spPr>
        <p:txBody>
          <a:bodyPr wrap="square">
            <a:spAutoFit/>
          </a:bodyPr>
          <a:lstStyle/>
          <a:p>
            <a:pPr algn="r"/>
            <a:r>
              <a:rPr lang="ru-RU" sz="2400" b="1" dirty="0">
                <a:solidFill>
                  <a:schemeClr val="accent3">
                    <a:lumMod val="60000"/>
                    <a:lumOff val="40000"/>
                  </a:schemeClr>
                </a:solidFill>
              </a:rPr>
              <a:t>Венкова Зоя Львовна</a:t>
            </a:r>
            <a:r>
              <a:rPr lang="ru-RU" sz="2400" dirty="0">
                <a:solidFill>
                  <a:schemeClr val="accent3">
                    <a:lumMod val="60000"/>
                    <a:lumOff val="40000"/>
                  </a:schemeClr>
                </a:solidFill>
              </a:rPr>
              <a:t>,</a:t>
            </a:r>
            <a:br>
              <a:rPr lang="ru-RU" sz="2400" dirty="0">
                <a:solidFill>
                  <a:schemeClr val="accent3">
                    <a:lumMod val="60000"/>
                    <a:lumOff val="40000"/>
                  </a:schemeClr>
                </a:solidFill>
              </a:rPr>
            </a:br>
            <a:r>
              <a:rPr lang="ru-RU" sz="2400" dirty="0">
                <a:solidFill>
                  <a:schemeClr val="accent3">
                    <a:lumMod val="60000"/>
                    <a:lumOff val="40000"/>
                  </a:schemeClr>
                </a:solidFill>
              </a:rPr>
              <a:t>КПН, доцент кафедры дошкольной педагогики и психологии ПГГПУ</a:t>
            </a:r>
          </a:p>
        </p:txBody>
      </p:sp>
      <p:pic>
        <p:nvPicPr>
          <p:cNvPr id="5" name="Рисунок 4">
            <a:extLst>
              <a:ext uri="{FF2B5EF4-FFF2-40B4-BE49-F238E27FC236}">
                <a16:creationId xmlns:a16="http://schemas.microsoft.com/office/drawing/2014/main" id="{63270A4C-2769-44A8-A864-D6C829650672}"/>
              </a:ext>
            </a:extLst>
          </p:cNvPr>
          <p:cNvPicPr>
            <a:picLocks noChangeAspect="1"/>
          </p:cNvPicPr>
          <p:nvPr/>
        </p:nvPicPr>
        <p:blipFill>
          <a:blip r:embed="rId2"/>
          <a:stretch>
            <a:fillRect/>
          </a:stretch>
        </p:blipFill>
        <p:spPr>
          <a:xfrm>
            <a:off x="10263308" y="0"/>
            <a:ext cx="1609483" cy="1609483"/>
          </a:xfrm>
          <a:prstGeom prst="rect">
            <a:avLst/>
          </a:prstGeom>
        </p:spPr>
      </p:pic>
      <p:pic>
        <p:nvPicPr>
          <p:cNvPr id="7" name="Рисунок 6">
            <a:extLst>
              <a:ext uri="{FF2B5EF4-FFF2-40B4-BE49-F238E27FC236}">
                <a16:creationId xmlns:a16="http://schemas.microsoft.com/office/drawing/2014/main" id="{3453489D-6274-4A66-9628-69E03AA2299B}"/>
              </a:ext>
            </a:extLst>
          </p:cNvPr>
          <p:cNvPicPr>
            <a:picLocks noChangeAspect="1"/>
          </p:cNvPicPr>
          <p:nvPr/>
        </p:nvPicPr>
        <p:blipFill>
          <a:blip r:embed="rId3"/>
          <a:stretch>
            <a:fillRect/>
          </a:stretch>
        </p:blipFill>
        <p:spPr>
          <a:xfrm>
            <a:off x="217154" y="5493529"/>
            <a:ext cx="3028950" cy="1063434"/>
          </a:xfrm>
          <a:prstGeom prst="rect">
            <a:avLst/>
          </a:prstGeom>
        </p:spPr>
      </p:pic>
    </p:spTree>
    <p:extLst>
      <p:ext uri="{BB962C8B-B14F-4D97-AF65-F5344CB8AC3E}">
        <p14:creationId xmlns:p14="http://schemas.microsoft.com/office/powerpoint/2010/main" val="15259681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5636ECF-8918-4392-8167-EDE5F2975FD8}"/>
              </a:ext>
            </a:extLst>
          </p:cNvPr>
          <p:cNvSpPr>
            <a:spLocks noGrp="1"/>
          </p:cNvSpPr>
          <p:nvPr>
            <p:ph type="title"/>
          </p:nvPr>
        </p:nvSpPr>
        <p:spPr>
          <a:xfrm>
            <a:off x="666750" y="7630"/>
            <a:ext cx="10515600" cy="876627"/>
          </a:xfrm>
        </p:spPr>
        <p:txBody>
          <a:bodyPr anchor="ctr">
            <a:normAutofit/>
          </a:bodyPr>
          <a:lstStyle/>
          <a:p>
            <a:pPr algn="ctr"/>
            <a:r>
              <a:rPr lang="ru-RU" sz="4800" b="1" dirty="0">
                <a:solidFill>
                  <a:schemeClr val="accent4">
                    <a:lumMod val="75000"/>
                  </a:schemeClr>
                </a:solidFill>
                <a:latin typeface="Arial" panose="020B0604020202020204" pitchFamily="34" charset="0"/>
                <a:cs typeface="Arial" panose="020B0604020202020204" pitchFamily="34" charset="0"/>
              </a:rPr>
              <a:t>Просвещение  родителей</a:t>
            </a:r>
          </a:p>
        </p:txBody>
      </p:sp>
      <p:sp>
        <p:nvSpPr>
          <p:cNvPr id="5" name="Прямоугольник 4">
            <a:extLst>
              <a:ext uri="{FF2B5EF4-FFF2-40B4-BE49-F238E27FC236}">
                <a16:creationId xmlns:a16="http://schemas.microsoft.com/office/drawing/2014/main" id="{0F7AC134-C7BA-47FA-A617-342EF982454A}"/>
              </a:ext>
            </a:extLst>
          </p:cNvPr>
          <p:cNvSpPr/>
          <p:nvPr/>
        </p:nvSpPr>
        <p:spPr>
          <a:xfrm>
            <a:off x="49161" y="813618"/>
            <a:ext cx="6046839" cy="219161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u="sng" dirty="0">
                <a:solidFill>
                  <a:schemeClr val="accent3">
                    <a:lumMod val="50000"/>
                  </a:schemeClr>
                </a:solidFill>
                <a:latin typeface="+mj-lt"/>
              </a:rPr>
              <a:t>Пропаганда и популяризация </a:t>
            </a:r>
          </a:p>
          <a:p>
            <a:pPr algn="ctr"/>
            <a:endParaRPr lang="ru-RU" dirty="0">
              <a:solidFill>
                <a:schemeClr val="accent3">
                  <a:lumMod val="50000"/>
                </a:schemeClr>
              </a:solidFill>
              <a:latin typeface="+mj-lt"/>
            </a:endParaRPr>
          </a:p>
          <a:p>
            <a:pPr marL="285750" indent="-285750" algn="ctr">
              <a:buFont typeface="Arial" panose="020B0604020202020204" pitchFamily="34" charset="0"/>
              <a:buChar char="•"/>
            </a:pPr>
            <a:r>
              <a:rPr lang="ru-RU" dirty="0">
                <a:solidFill>
                  <a:schemeClr val="accent3">
                    <a:lumMod val="50000"/>
                  </a:schemeClr>
                </a:solidFill>
              </a:rPr>
              <a:t>Статус многодетной семьи;</a:t>
            </a:r>
          </a:p>
          <a:p>
            <a:pPr marL="285750" indent="-285750" algn="ctr">
              <a:buFont typeface="Arial" panose="020B0604020202020204" pitchFamily="34" charset="0"/>
              <a:buChar char="•"/>
            </a:pPr>
            <a:r>
              <a:rPr lang="ru-RU" dirty="0">
                <a:solidFill>
                  <a:schemeClr val="accent3">
                    <a:lumMod val="50000"/>
                  </a:schemeClr>
                </a:solidFill>
              </a:rPr>
              <a:t>Институт отцовства;</a:t>
            </a:r>
          </a:p>
          <a:p>
            <a:pPr marL="285750" indent="-285750" algn="ctr">
              <a:buFont typeface="Arial" panose="020B0604020202020204" pitchFamily="34" charset="0"/>
              <a:buChar char="•"/>
            </a:pPr>
            <a:r>
              <a:rPr lang="ru-RU" dirty="0">
                <a:solidFill>
                  <a:schemeClr val="accent3">
                    <a:lumMod val="50000"/>
                  </a:schemeClr>
                </a:solidFill>
              </a:rPr>
              <a:t>Духовно-нравственные скрепы;</a:t>
            </a:r>
          </a:p>
          <a:p>
            <a:pPr marL="285750" indent="-285750" algn="ctr">
              <a:buFont typeface="Arial" panose="020B0604020202020204" pitchFamily="34" charset="0"/>
              <a:buChar char="•"/>
            </a:pPr>
            <a:r>
              <a:rPr lang="ru-RU" dirty="0">
                <a:solidFill>
                  <a:schemeClr val="accent3">
                    <a:lumMod val="50000"/>
                  </a:schemeClr>
                </a:solidFill>
              </a:rPr>
              <a:t>Дружелюбная среда – национальная и культурная специфика; </a:t>
            </a:r>
          </a:p>
          <a:p>
            <a:pPr marL="285750" indent="-285750" algn="ctr">
              <a:buFont typeface="Arial" panose="020B0604020202020204" pitchFamily="34" charset="0"/>
              <a:buChar char="•"/>
            </a:pPr>
            <a:r>
              <a:rPr lang="ru-RU" dirty="0">
                <a:solidFill>
                  <a:schemeClr val="accent3">
                    <a:lumMod val="50000"/>
                  </a:schemeClr>
                </a:solidFill>
              </a:rPr>
              <a:t>Содержательная помощь и поддержка.</a:t>
            </a:r>
            <a:endParaRPr lang="ru-RU" dirty="0"/>
          </a:p>
        </p:txBody>
      </p:sp>
      <p:sp>
        <p:nvSpPr>
          <p:cNvPr id="6" name="Прямоугольник 5">
            <a:extLst>
              <a:ext uri="{FF2B5EF4-FFF2-40B4-BE49-F238E27FC236}">
                <a16:creationId xmlns:a16="http://schemas.microsoft.com/office/drawing/2014/main" id="{B2F1248C-8404-4415-96AD-29DBF0DFE830}"/>
              </a:ext>
            </a:extLst>
          </p:cNvPr>
          <p:cNvSpPr/>
          <p:nvPr/>
        </p:nvSpPr>
        <p:spPr>
          <a:xfrm>
            <a:off x="6359979" y="813618"/>
            <a:ext cx="5782860" cy="2191617"/>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u="sng" dirty="0">
              <a:solidFill>
                <a:schemeClr val="accent3">
                  <a:lumMod val="50000"/>
                </a:schemeClr>
              </a:solidFill>
              <a:latin typeface="+mj-lt"/>
            </a:endParaRPr>
          </a:p>
          <a:p>
            <a:pPr algn="ctr"/>
            <a:r>
              <a:rPr lang="ru-RU" u="sng" dirty="0">
                <a:solidFill>
                  <a:schemeClr val="accent3">
                    <a:lumMod val="50000"/>
                  </a:schemeClr>
                </a:solidFill>
                <a:latin typeface="+mj-lt"/>
              </a:rPr>
              <a:t>Контрпропаганда</a:t>
            </a:r>
          </a:p>
          <a:p>
            <a:pPr algn="ctr"/>
            <a:endParaRPr lang="ru-RU" dirty="0">
              <a:solidFill>
                <a:schemeClr val="accent3">
                  <a:lumMod val="50000"/>
                </a:schemeClr>
              </a:solidFill>
              <a:latin typeface="+mj-lt"/>
            </a:endParaRPr>
          </a:p>
          <a:p>
            <a:pPr marL="285750" indent="-285750" algn="ctr">
              <a:buFont typeface="Arial" panose="020B0604020202020204" pitchFamily="34" charset="0"/>
              <a:buChar char="•"/>
            </a:pPr>
            <a:r>
              <a:rPr lang="ru-RU" dirty="0">
                <a:solidFill>
                  <a:schemeClr val="accent3">
                    <a:lumMod val="50000"/>
                  </a:schemeClr>
                </a:solidFill>
              </a:rPr>
              <a:t>Индивидуализм, материальные ценности;</a:t>
            </a:r>
          </a:p>
          <a:p>
            <a:pPr marL="285750" indent="-285750" algn="ctr">
              <a:buFont typeface="Arial" panose="020B0604020202020204" pitchFamily="34" charset="0"/>
              <a:buChar char="•"/>
            </a:pPr>
            <a:r>
              <a:rPr lang="ru-RU" dirty="0">
                <a:solidFill>
                  <a:schemeClr val="accent3">
                    <a:lumMod val="50000"/>
                  </a:schemeClr>
                </a:solidFill>
              </a:rPr>
              <a:t>Отсутствие обязательств;</a:t>
            </a:r>
          </a:p>
          <a:p>
            <a:pPr marL="285750" indent="-285750" algn="ctr">
              <a:buFont typeface="Arial" panose="020B0604020202020204" pitchFamily="34" charset="0"/>
              <a:buChar char="•"/>
            </a:pPr>
            <a:r>
              <a:rPr lang="ru-RU" dirty="0">
                <a:solidFill>
                  <a:schemeClr val="accent3">
                    <a:lumMod val="50000"/>
                  </a:schemeClr>
                </a:solidFill>
              </a:rPr>
              <a:t>Аборты;</a:t>
            </a:r>
          </a:p>
          <a:p>
            <a:pPr marL="285750" indent="-285750" algn="ctr">
              <a:buFont typeface="Arial" panose="020B0604020202020204" pitchFamily="34" charset="0"/>
              <a:buChar char="•"/>
            </a:pPr>
            <a:r>
              <a:rPr lang="ru-RU" dirty="0">
                <a:solidFill>
                  <a:schemeClr val="accent3">
                    <a:lumMod val="50000"/>
                  </a:schemeClr>
                </a:solidFill>
              </a:rPr>
              <a:t>Чрезмерная требовательность к родителям и навязывание чувства вины.</a:t>
            </a:r>
          </a:p>
          <a:p>
            <a:pPr algn="ctr"/>
            <a:endParaRPr lang="ru-RU" dirty="0">
              <a:solidFill>
                <a:schemeClr val="accent3">
                  <a:lumMod val="50000"/>
                </a:schemeClr>
              </a:solidFill>
            </a:endParaRPr>
          </a:p>
          <a:p>
            <a:pPr algn="ctr"/>
            <a:endParaRPr lang="ru-RU" dirty="0"/>
          </a:p>
        </p:txBody>
      </p:sp>
      <p:pic>
        <p:nvPicPr>
          <p:cNvPr id="7" name="Рисунок 6">
            <a:extLst>
              <a:ext uri="{FF2B5EF4-FFF2-40B4-BE49-F238E27FC236}">
                <a16:creationId xmlns:a16="http://schemas.microsoft.com/office/drawing/2014/main" id="{9FF1B113-0BE6-49B7-8E16-DA9D6AE8EE85}"/>
              </a:ext>
            </a:extLst>
          </p:cNvPr>
          <p:cNvPicPr>
            <a:picLocks noChangeAspect="1"/>
          </p:cNvPicPr>
          <p:nvPr/>
        </p:nvPicPr>
        <p:blipFill>
          <a:blip r:embed="rId2"/>
          <a:stretch>
            <a:fillRect/>
          </a:stretch>
        </p:blipFill>
        <p:spPr>
          <a:xfrm>
            <a:off x="318047" y="3240442"/>
            <a:ext cx="2170364" cy="2908044"/>
          </a:xfrm>
          <a:prstGeom prst="rect">
            <a:avLst/>
          </a:prstGeom>
        </p:spPr>
      </p:pic>
      <p:sp>
        <p:nvSpPr>
          <p:cNvPr id="9" name="Объект 3">
            <a:extLst>
              <a:ext uri="{FF2B5EF4-FFF2-40B4-BE49-F238E27FC236}">
                <a16:creationId xmlns:a16="http://schemas.microsoft.com/office/drawing/2014/main" id="{08AF7C61-6FA4-41C7-8576-82366BA07C4E}"/>
              </a:ext>
            </a:extLst>
          </p:cNvPr>
          <p:cNvSpPr txBox="1">
            <a:spLocks/>
          </p:cNvSpPr>
          <p:nvPr/>
        </p:nvSpPr>
        <p:spPr>
          <a:xfrm>
            <a:off x="2682282" y="3117214"/>
            <a:ext cx="9319217" cy="1176436"/>
          </a:xfrm>
          <a:prstGeom prst="rect">
            <a:avLst/>
          </a:prstGeom>
          <a:solidFill>
            <a:schemeClr val="bg1"/>
          </a:solidFill>
          <a:ln>
            <a:solidFill>
              <a:schemeClr val="accent1">
                <a:shade val="50000"/>
              </a:schemeClr>
            </a:solidFill>
          </a:ln>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0000"/>
              </a:lnSpc>
              <a:spcBef>
                <a:spcPts val="0"/>
              </a:spcBef>
              <a:buNone/>
            </a:pPr>
            <a:r>
              <a:rPr lang="ru-RU" dirty="0">
                <a:solidFill>
                  <a:schemeClr val="accent3">
                    <a:lumMod val="50000"/>
                  </a:schemeClr>
                </a:solidFill>
              </a:rPr>
              <a:t>Программа просвещения родителей воспитанников, посещающих ДОО </a:t>
            </a:r>
          </a:p>
          <a:p>
            <a:pPr marL="0" indent="0" algn="ctr">
              <a:lnSpc>
                <a:spcPct val="110000"/>
              </a:lnSpc>
              <a:spcBef>
                <a:spcPts val="0"/>
              </a:spcBef>
              <a:buNone/>
            </a:pPr>
            <a:r>
              <a:rPr lang="ru-RU" sz="2000" dirty="0">
                <a:solidFill>
                  <a:schemeClr val="accent3">
                    <a:lumMod val="50000"/>
                  </a:schemeClr>
                </a:solidFill>
              </a:rPr>
              <a:t>(2025 г. Мин-во Просвещения РФ, ИРЗАР)</a:t>
            </a:r>
            <a:endParaRPr lang="ru-RU" dirty="0">
              <a:solidFill>
                <a:schemeClr val="accent3">
                  <a:lumMod val="50000"/>
                </a:schemeClr>
              </a:solidFill>
            </a:endParaRPr>
          </a:p>
          <a:p>
            <a:pPr algn="just"/>
            <a:endParaRPr lang="ru-RU" dirty="0">
              <a:solidFill>
                <a:schemeClr val="accent1">
                  <a:lumMod val="50000"/>
                </a:schemeClr>
              </a:solidFill>
            </a:endParaRPr>
          </a:p>
          <a:p>
            <a:pPr algn="just"/>
            <a:endParaRPr lang="ru-RU" dirty="0">
              <a:solidFill>
                <a:schemeClr val="accent1">
                  <a:lumMod val="50000"/>
                </a:schemeClr>
              </a:solidFill>
            </a:endParaRPr>
          </a:p>
        </p:txBody>
      </p:sp>
      <p:pic>
        <p:nvPicPr>
          <p:cNvPr id="8" name="Рисунок 7">
            <a:extLst>
              <a:ext uri="{FF2B5EF4-FFF2-40B4-BE49-F238E27FC236}">
                <a16:creationId xmlns:a16="http://schemas.microsoft.com/office/drawing/2014/main" id="{C1863085-4D15-4B3D-AD3B-98C37E263882}"/>
              </a:ext>
            </a:extLst>
          </p:cNvPr>
          <p:cNvPicPr/>
          <p:nvPr/>
        </p:nvPicPr>
        <p:blipFill rotWithShape="1">
          <a:blip r:embed="rId3"/>
          <a:srcRect l="7760" t="11446" r="3923" b="9236"/>
          <a:stretch/>
        </p:blipFill>
        <p:spPr bwMode="auto">
          <a:xfrm>
            <a:off x="3445327" y="4293650"/>
            <a:ext cx="8001001" cy="245237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58016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E3E02E-FF5E-41A5-8C2E-ED72559F7B9E}"/>
              </a:ext>
            </a:extLst>
          </p:cNvPr>
          <p:cNvSpPr>
            <a:spLocks noGrp="1"/>
          </p:cNvSpPr>
          <p:nvPr>
            <p:ph type="title"/>
          </p:nvPr>
        </p:nvSpPr>
        <p:spPr>
          <a:xfrm rot="16200000">
            <a:off x="-3387045" y="2668587"/>
            <a:ext cx="7576457" cy="802368"/>
          </a:xfrm>
        </p:spPr>
        <p:txBody>
          <a:bodyPr>
            <a:normAutofit/>
          </a:bodyPr>
          <a:lstStyle/>
          <a:p>
            <a:r>
              <a:rPr lang="ru-RU" sz="2600" b="1" dirty="0">
                <a:solidFill>
                  <a:schemeClr val="accent4">
                    <a:lumMod val="75000"/>
                  </a:schemeClr>
                </a:solidFill>
                <a:latin typeface="Arial" panose="020B0604020202020204" pitchFamily="34" charset="0"/>
                <a:cs typeface="Arial" panose="020B0604020202020204" pitchFamily="34" charset="0"/>
              </a:rPr>
              <a:t>  Архитектура программы просвещения</a:t>
            </a:r>
          </a:p>
        </p:txBody>
      </p:sp>
      <p:graphicFrame>
        <p:nvGraphicFramePr>
          <p:cNvPr id="4" name="Объект 3">
            <a:extLst>
              <a:ext uri="{FF2B5EF4-FFF2-40B4-BE49-F238E27FC236}">
                <a16:creationId xmlns:a16="http://schemas.microsoft.com/office/drawing/2014/main" id="{BB27C0DC-23C6-40BE-A7AB-D0062DDAD27A}"/>
              </a:ext>
            </a:extLst>
          </p:cNvPr>
          <p:cNvGraphicFramePr>
            <a:graphicFrameLocks noGrp="1"/>
          </p:cNvGraphicFramePr>
          <p:nvPr>
            <p:ph idx="1"/>
            <p:extLst>
              <p:ext uri="{D42A27DB-BD31-4B8C-83A1-F6EECF244321}">
                <p14:modId xmlns:p14="http://schemas.microsoft.com/office/powerpoint/2010/main" val="50150812"/>
              </p:ext>
            </p:extLst>
          </p:nvPr>
        </p:nvGraphicFramePr>
        <p:xfrm>
          <a:off x="801688" y="204788"/>
          <a:ext cx="11126787" cy="64976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Овал 5">
            <a:extLst>
              <a:ext uri="{FF2B5EF4-FFF2-40B4-BE49-F238E27FC236}">
                <a16:creationId xmlns:a16="http://schemas.microsoft.com/office/drawing/2014/main" id="{B23397A9-9CF8-43C2-BDA5-9A1DE79A7601}"/>
              </a:ext>
            </a:extLst>
          </p:cNvPr>
          <p:cNvSpPr/>
          <p:nvPr/>
        </p:nvSpPr>
        <p:spPr>
          <a:xfrm>
            <a:off x="801688" y="1457011"/>
            <a:ext cx="2182672" cy="5196201"/>
          </a:xfrm>
          <a:prstGeom prst="ellipse">
            <a:avLst/>
          </a:prstGeom>
          <a:solidFill>
            <a:schemeClr val="accent1">
              <a:alpha val="0"/>
            </a:schemeClr>
          </a:solid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extLst>
      <p:ext uri="{BB962C8B-B14F-4D97-AF65-F5344CB8AC3E}">
        <p14:creationId xmlns:p14="http://schemas.microsoft.com/office/powerpoint/2010/main" val="1536713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A51F0FF-189F-4130-96C7-061AF8412365}"/>
              </a:ext>
            </a:extLst>
          </p:cNvPr>
          <p:cNvSpPr>
            <a:spLocks noGrp="1"/>
          </p:cNvSpPr>
          <p:nvPr>
            <p:ph type="title"/>
          </p:nvPr>
        </p:nvSpPr>
        <p:spPr>
          <a:xfrm>
            <a:off x="657330" y="205432"/>
            <a:ext cx="10515600" cy="951209"/>
          </a:xfrm>
        </p:spPr>
        <p:txBody>
          <a:bodyPr>
            <a:normAutofit/>
          </a:bodyPr>
          <a:lstStyle/>
          <a:p>
            <a:pPr algn="ctr"/>
            <a:r>
              <a:rPr lang="ru-RU" sz="4800" b="1" dirty="0">
                <a:solidFill>
                  <a:schemeClr val="accent4">
                    <a:lumMod val="75000"/>
                  </a:schemeClr>
                </a:solidFill>
                <a:latin typeface="Arial" panose="020B0604020202020204" pitchFamily="34" charset="0"/>
                <a:cs typeface="Arial" panose="020B0604020202020204" pitchFamily="34" charset="0"/>
              </a:rPr>
              <a:t>Ключевые тезисы</a:t>
            </a:r>
          </a:p>
        </p:txBody>
      </p:sp>
      <p:sp>
        <p:nvSpPr>
          <p:cNvPr id="3" name="Объект 2">
            <a:extLst>
              <a:ext uri="{FF2B5EF4-FFF2-40B4-BE49-F238E27FC236}">
                <a16:creationId xmlns:a16="http://schemas.microsoft.com/office/drawing/2014/main" id="{8A46DF59-9794-48A2-8D3A-03B1564327A6}"/>
              </a:ext>
            </a:extLst>
          </p:cNvPr>
          <p:cNvSpPr>
            <a:spLocks noGrp="1"/>
          </p:cNvSpPr>
          <p:nvPr>
            <p:ph idx="1"/>
          </p:nvPr>
        </p:nvSpPr>
        <p:spPr>
          <a:xfrm>
            <a:off x="180869" y="1825624"/>
            <a:ext cx="11625943" cy="4685707"/>
          </a:xfrm>
        </p:spPr>
        <p:txBody>
          <a:bodyPr>
            <a:normAutofit/>
          </a:bodyPr>
          <a:lstStyle/>
          <a:p>
            <a:pPr algn="just"/>
            <a:r>
              <a:rPr lang="ru-RU" sz="3600" dirty="0">
                <a:latin typeface="Arial" panose="020B0604020202020204" pitchFamily="34" charset="0"/>
                <a:cs typeface="Arial" panose="020B0604020202020204" pitchFamily="34" charset="0"/>
              </a:rPr>
              <a:t>Не разрабатываем программу, а реализуем, интегрируя в содержательный раздел ООП (п.26).</a:t>
            </a:r>
          </a:p>
          <a:p>
            <a:pPr algn="just"/>
            <a:r>
              <a:rPr lang="ru-RU" sz="3600" dirty="0">
                <a:latin typeface="Arial" panose="020B0604020202020204" pitchFamily="34" charset="0"/>
                <a:cs typeface="Arial" panose="020B0604020202020204" pitchFamily="34" charset="0"/>
              </a:rPr>
              <a:t>Тематический перечень - примерный.</a:t>
            </a:r>
          </a:p>
          <a:p>
            <a:pPr algn="just"/>
            <a:r>
              <a:rPr lang="ru-RU" sz="3600" dirty="0">
                <a:latin typeface="Arial" panose="020B0604020202020204" pitchFamily="34" charset="0"/>
                <a:cs typeface="Arial" panose="020B0604020202020204" pitchFamily="34" charset="0"/>
              </a:rPr>
              <a:t>Педагог самостоятельно выбирает педагогически обоснованные методы, приемы и способы взаимодействия с семьями.</a:t>
            </a:r>
          </a:p>
        </p:txBody>
      </p:sp>
    </p:spTree>
    <p:extLst>
      <p:ext uri="{BB962C8B-B14F-4D97-AF65-F5344CB8AC3E}">
        <p14:creationId xmlns:p14="http://schemas.microsoft.com/office/powerpoint/2010/main" val="3837548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800" b="1" dirty="0"/>
              <a:t> </a:t>
            </a:r>
          </a:p>
        </p:txBody>
      </p:sp>
      <p:sp>
        <p:nvSpPr>
          <p:cNvPr id="4" name="Прямоугольник 3"/>
          <p:cNvSpPr/>
          <p:nvPr/>
        </p:nvSpPr>
        <p:spPr>
          <a:xfrm>
            <a:off x="1" y="52284"/>
            <a:ext cx="12281836" cy="584775"/>
          </a:xfrm>
          <a:prstGeom prst="rect">
            <a:avLst/>
          </a:prstGeom>
        </p:spPr>
        <p:txBody>
          <a:bodyPr wrap="square">
            <a:spAutoFit/>
          </a:bodyPr>
          <a:lstStyle/>
          <a:p>
            <a:pPr algn="ctr"/>
            <a:r>
              <a:rPr lang="ru-RU" sz="2400" b="1" dirty="0">
                <a:solidFill>
                  <a:schemeClr val="accent2"/>
                </a:solidFill>
                <a:latin typeface="Calibri" panose="020F0502020204030204" pitchFamily="34" charset="0"/>
                <a:cs typeface="Calibri" panose="020F0502020204030204" pitchFamily="34" charset="0"/>
              </a:rPr>
              <a:t> </a:t>
            </a:r>
            <a:r>
              <a:rPr lang="ru-RU" sz="3200" b="1" dirty="0">
                <a:solidFill>
                  <a:schemeClr val="accent4">
                    <a:lumMod val="75000"/>
                  </a:schemeClr>
                </a:solidFill>
                <a:latin typeface="Arial" panose="020B0604020202020204" pitchFamily="34" charset="0"/>
                <a:cs typeface="Arial" panose="020B0604020202020204" pitchFamily="34" charset="0"/>
              </a:rPr>
              <a:t>Формы и методы просвещения (программа просвещения)</a:t>
            </a:r>
            <a:endParaRPr lang="ru-RU" sz="2400" b="1" dirty="0">
              <a:solidFill>
                <a:schemeClr val="accent4">
                  <a:lumMod val="75000"/>
                </a:schemeClr>
              </a:solidFill>
              <a:latin typeface="Arial" panose="020B0604020202020204" pitchFamily="34" charset="0"/>
              <a:cs typeface="Arial" panose="020B0604020202020204" pitchFamily="34" charset="0"/>
            </a:endParaRPr>
          </a:p>
        </p:txBody>
      </p:sp>
      <p:graphicFrame>
        <p:nvGraphicFramePr>
          <p:cNvPr id="5" name="Схема 4"/>
          <p:cNvGraphicFramePr/>
          <p:nvPr/>
        </p:nvGraphicFramePr>
        <p:xfrm>
          <a:off x="645651" y="974264"/>
          <a:ext cx="5170533" cy="54415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Схема 7"/>
          <p:cNvGraphicFramePr/>
          <p:nvPr/>
        </p:nvGraphicFramePr>
        <p:xfrm>
          <a:off x="5816184" y="1027906"/>
          <a:ext cx="6183311" cy="544152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5117405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Freeform 3">
            <a:extLst>
              <a:ext uri="{FF2B5EF4-FFF2-40B4-BE49-F238E27FC236}">
                <a16:creationId xmlns:a16="http://schemas.microsoft.com/office/drawing/2014/main" id="{7B40A7A0-E524-4F56-BC49-60389263A2BD}"/>
              </a:ext>
            </a:extLst>
          </p:cNvPr>
          <p:cNvSpPr>
            <a:spLocks noEditPoints="1"/>
          </p:cNvSpPr>
          <p:nvPr/>
        </p:nvSpPr>
        <p:spPr bwMode="gray">
          <a:xfrm>
            <a:off x="561474" y="960437"/>
            <a:ext cx="10539663" cy="4941888"/>
          </a:xfrm>
          <a:custGeom>
            <a:avLst/>
            <a:gdLst>
              <a:gd name="T0" fmla="*/ 2147483646 w 2820"/>
              <a:gd name="T1" fmla="*/ 2147483646 h 2912"/>
              <a:gd name="T2" fmla="*/ 2147483646 w 2820"/>
              <a:gd name="T3" fmla="*/ 2147483646 h 2912"/>
              <a:gd name="T4" fmla="*/ 2147483646 w 2820"/>
              <a:gd name="T5" fmla="*/ 2147483646 h 2912"/>
              <a:gd name="T6" fmla="*/ 2147483646 w 2820"/>
              <a:gd name="T7" fmla="*/ 2147483646 h 2912"/>
              <a:gd name="T8" fmla="*/ 2147483646 w 2820"/>
              <a:gd name="T9" fmla="*/ 2147483646 h 2912"/>
              <a:gd name="T10" fmla="*/ 2147483646 w 2820"/>
              <a:gd name="T11" fmla="*/ 2147483646 h 2912"/>
              <a:gd name="T12" fmla="*/ 2147483646 w 2820"/>
              <a:gd name="T13" fmla="*/ 2147483646 h 2912"/>
              <a:gd name="T14" fmla="*/ 2147483646 w 2820"/>
              <a:gd name="T15" fmla="*/ 2147483646 h 2912"/>
              <a:gd name="T16" fmla="*/ 0 w 2820"/>
              <a:gd name="T17" fmla="*/ 2147483646 h 2912"/>
              <a:gd name="T18" fmla="*/ 2147483646 w 2820"/>
              <a:gd name="T19" fmla="*/ 2147483646 h 2912"/>
              <a:gd name="T20" fmla="*/ 2147483646 w 2820"/>
              <a:gd name="T21" fmla="*/ 2147483646 h 2912"/>
              <a:gd name="T22" fmla="*/ 2147483646 w 2820"/>
              <a:gd name="T23" fmla="*/ 2147483646 h 2912"/>
              <a:gd name="T24" fmla="*/ 2147483646 w 2820"/>
              <a:gd name="T25" fmla="*/ 2147483646 h 2912"/>
              <a:gd name="T26" fmla="*/ 2147483646 w 2820"/>
              <a:gd name="T27" fmla="*/ 2147483646 h 2912"/>
              <a:gd name="T28" fmla="*/ 2147483646 w 2820"/>
              <a:gd name="T29" fmla="*/ 2147483646 h 2912"/>
              <a:gd name="T30" fmla="*/ 2147483646 w 2820"/>
              <a:gd name="T31" fmla="*/ 2147483646 h 2912"/>
              <a:gd name="T32" fmla="*/ 2147483646 w 2820"/>
              <a:gd name="T33" fmla="*/ 2147483646 h 2912"/>
              <a:gd name="T34" fmla="*/ 2147483646 w 2820"/>
              <a:gd name="T35" fmla="*/ 2147483646 h 2912"/>
              <a:gd name="T36" fmla="*/ 2147483646 w 2820"/>
              <a:gd name="T37" fmla="*/ 2147483646 h 2912"/>
              <a:gd name="T38" fmla="*/ 2147483646 w 2820"/>
              <a:gd name="T39" fmla="*/ 2147483646 h 2912"/>
              <a:gd name="T40" fmla="*/ 2147483646 w 2820"/>
              <a:gd name="T41" fmla="*/ 2147483646 h 2912"/>
              <a:gd name="T42" fmla="*/ 2147483646 w 2820"/>
              <a:gd name="T43" fmla="*/ 2147483646 h 2912"/>
              <a:gd name="T44" fmla="*/ 2147483646 w 2820"/>
              <a:gd name="T45" fmla="*/ 2147483646 h 2912"/>
              <a:gd name="T46" fmla="*/ 2147483646 w 2820"/>
              <a:gd name="T47" fmla="*/ 2147483646 h 2912"/>
              <a:gd name="T48" fmla="*/ 2147483646 w 2820"/>
              <a:gd name="T49" fmla="*/ 2147483646 h 2912"/>
              <a:gd name="T50" fmla="*/ 2147483646 w 2820"/>
              <a:gd name="T51" fmla="*/ 2147483646 h 2912"/>
              <a:gd name="T52" fmla="*/ 2147483646 w 2820"/>
              <a:gd name="T53" fmla="*/ 2147483646 h 2912"/>
              <a:gd name="T54" fmla="*/ 2147483646 w 2820"/>
              <a:gd name="T55" fmla="*/ 2147483646 h 2912"/>
              <a:gd name="T56" fmla="*/ 2147483646 w 2820"/>
              <a:gd name="T57" fmla="*/ 2147483646 h 2912"/>
              <a:gd name="T58" fmla="*/ 2147483646 w 2820"/>
              <a:gd name="T59" fmla="*/ 2147483646 h 2912"/>
              <a:gd name="T60" fmla="*/ 2147483646 w 2820"/>
              <a:gd name="T61" fmla="*/ 2147483646 h 2912"/>
              <a:gd name="T62" fmla="*/ 2147483646 w 2820"/>
              <a:gd name="T63" fmla="*/ 2147483646 h 2912"/>
              <a:gd name="T64" fmla="*/ 2147483646 w 2820"/>
              <a:gd name="T65" fmla="*/ 2147483646 h 2912"/>
              <a:gd name="T66" fmla="*/ 2147483646 w 2820"/>
              <a:gd name="T67" fmla="*/ 2147483646 h 2912"/>
              <a:gd name="T68" fmla="*/ 2147483646 w 2820"/>
              <a:gd name="T69" fmla="*/ 2147483646 h 2912"/>
              <a:gd name="T70" fmla="*/ 2147483646 w 2820"/>
              <a:gd name="T71" fmla="*/ 2147483646 h 2912"/>
              <a:gd name="T72" fmla="*/ 2147483646 w 2820"/>
              <a:gd name="T73" fmla="*/ 2147483646 h 2912"/>
              <a:gd name="T74" fmla="*/ 2147483646 w 2820"/>
              <a:gd name="T75" fmla="*/ 2147483646 h 2912"/>
              <a:gd name="T76" fmla="*/ 2147483646 w 2820"/>
              <a:gd name="T77" fmla="*/ 2147483646 h 2912"/>
              <a:gd name="T78" fmla="*/ 2147483646 w 2820"/>
              <a:gd name="T79" fmla="*/ 2147483646 h 2912"/>
              <a:gd name="T80" fmla="*/ 2147483646 w 2820"/>
              <a:gd name="T81" fmla="*/ 2147483646 h 2912"/>
              <a:gd name="T82" fmla="*/ 2147483646 w 2820"/>
              <a:gd name="T83" fmla="*/ 2147483646 h 2912"/>
              <a:gd name="T84" fmla="*/ 2147483646 w 2820"/>
              <a:gd name="T85" fmla="*/ 2147483646 h 2912"/>
              <a:gd name="T86" fmla="*/ 2147483646 w 2820"/>
              <a:gd name="T87" fmla="*/ 2147483646 h 2912"/>
              <a:gd name="T88" fmla="*/ 2147483646 w 2820"/>
              <a:gd name="T89" fmla="*/ 2147483646 h 2912"/>
              <a:gd name="T90" fmla="*/ 2147483646 w 2820"/>
              <a:gd name="T91" fmla="*/ 0 h 2912"/>
              <a:gd name="T92" fmla="*/ 2147483646 w 2820"/>
              <a:gd name="T93" fmla="*/ 2147483646 h 2912"/>
              <a:gd name="T94" fmla="*/ 2147483646 w 2820"/>
              <a:gd name="T95" fmla="*/ 2147483646 h 29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chemeClr val="hlink"/>
              </a:gs>
              <a:gs pos="100000">
                <a:schemeClr val="accent1"/>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a:lstStyle/>
          <a:p>
            <a:endParaRPr lang="ru-RU"/>
          </a:p>
        </p:txBody>
      </p:sp>
      <p:sp>
        <p:nvSpPr>
          <p:cNvPr id="29699" name="Text Box 32">
            <a:extLst>
              <a:ext uri="{FF2B5EF4-FFF2-40B4-BE49-F238E27FC236}">
                <a16:creationId xmlns:a16="http://schemas.microsoft.com/office/drawing/2014/main" id="{07CB1DF5-A08C-407D-89DE-5012B9F8D212}"/>
              </a:ext>
            </a:extLst>
          </p:cNvPr>
          <p:cNvSpPr txBox="1">
            <a:spLocks noChangeArrowheads="1"/>
          </p:cNvSpPr>
          <p:nvPr/>
        </p:nvSpPr>
        <p:spPr bwMode="auto">
          <a:xfrm>
            <a:off x="8448425" y="2612213"/>
            <a:ext cx="3084512"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2400" b="1" dirty="0">
                <a:solidFill>
                  <a:srgbClr val="002060"/>
                </a:solidFill>
              </a:rPr>
              <a:t>Социальные </a:t>
            </a:r>
          </a:p>
          <a:p>
            <a:pPr algn="ctr"/>
            <a:r>
              <a:rPr lang="ru-RU" altLang="ru-RU" sz="2400" b="1" dirty="0">
                <a:solidFill>
                  <a:srgbClr val="002060"/>
                </a:solidFill>
              </a:rPr>
              <a:t>парадигмы</a:t>
            </a:r>
          </a:p>
          <a:p>
            <a:pPr algn="ctr"/>
            <a:r>
              <a:rPr lang="ru-RU" altLang="ru-RU" sz="2400" b="1" dirty="0">
                <a:solidFill>
                  <a:srgbClr val="002060"/>
                </a:solidFill>
              </a:rPr>
              <a:t>отношений</a:t>
            </a:r>
          </a:p>
          <a:p>
            <a:pPr algn="ctr"/>
            <a:endParaRPr lang="en-US" altLang="ru-RU" sz="2800" dirty="0">
              <a:solidFill>
                <a:schemeClr val="tx2"/>
              </a:solidFill>
            </a:endParaRPr>
          </a:p>
        </p:txBody>
      </p:sp>
      <p:sp>
        <p:nvSpPr>
          <p:cNvPr id="29700" name="Oval 34">
            <a:extLst>
              <a:ext uri="{FF2B5EF4-FFF2-40B4-BE49-F238E27FC236}">
                <a16:creationId xmlns:a16="http://schemas.microsoft.com/office/drawing/2014/main" id="{47E8B73E-466C-40B3-9D14-B7CED315A504}"/>
              </a:ext>
            </a:extLst>
          </p:cNvPr>
          <p:cNvSpPr>
            <a:spLocks noChangeArrowheads="1"/>
          </p:cNvSpPr>
          <p:nvPr/>
        </p:nvSpPr>
        <p:spPr bwMode="gray">
          <a:xfrm rot="20876594">
            <a:off x="4840289" y="4972050"/>
            <a:ext cx="1438275" cy="666750"/>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01" name="Oval 35">
            <a:extLst>
              <a:ext uri="{FF2B5EF4-FFF2-40B4-BE49-F238E27FC236}">
                <a16:creationId xmlns:a16="http://schemas.microsoft.com/office/drawing/2014/main" id="{3F22C511-DD48-4D24-ADCA-1BBEF43AE577}"/>
              </a:ext>
            </a:extLst>
          </p:cNvPr>
          <p:cNvSpPr>
            <a:spLocks noChangeArrowheads="1"/>
          </p:cNvSpPr>
          <p:nvPr/>
        </p:nvSpPr>
        <p:spPr bwMode="gray">
          <a:xfrm>
            <a:off x="5784025" y="3714749"/>
            <a:ext cx="1704975" cy="1706563"/>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02" name="Oval 36">
            <a:extLst>
              <a:ext uri="{FF2B5EF4-FFF2-40B4-BE49-F238E27FC236}">
                <a16:creationId xmlns:a16="http://schemas.microsoft.com/office/drawing/2014/main" id="{E688B08C-7186-4205-B778-6B879E5B389F}"/>
              </a:ext>
            </a:extLst>
          </p:cNvPr>
          <p:cNvSpPr>
            <a:spLocks noChangeArrowheads="1"/>
          </p:cNvSpPr>
          <p:nvPr/>
        </p:nvSpPr>
        <p:spPr bwMode="gray">
          <a:xfrm>
            <a:off x="5720760" y="3664667"/>
            <a:ext cx="1665287" cy="1663700"/>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03" name="Oval 37">
            <a:extLst>
              <a:ext uri="{FF2B5EF4-FFF2-40B4-BE49-F238E27FC236}">
                <a16:creationId xmlns:a16="http://schemas.microsoft.com/office/drawing/2014/main" id="{30D0525B-438E-41EB-BAC6-28098559AE9D}"/>
              </a:ext>
            </a:extLst>
          </p:cNvPr>
          <p:cNvSpPr>
            <a:spLocks noChangeArrowheads="1"/>
          </p:cNvSpPr>
          <p:nvPr/>
        </p:nvSpPr>
        <p:spPr bwMode="gray">
          <a:xfrm>
            <a:off x="5854939" y="3782055"/>
            <a:ext cx="1584325" cy="1546312"/>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04" name="Oval 38">
            <a:extLst>
              <a:ext uri="{FF2B5EF4-FFF2-40B4-BE49-F238E27FC236}">
                <a16:creationId xmlns:a16="http://schemas.microsoft.com/office/drawing/2014/main" id="{B6C21718-C2B9-487F-86A7-8BE61B232420}"/>
              </a:ext>
            </a:extLst>
          </p:cNvPr>
          <p:cNvSpPr>
            <a:spLocks noChangeArrowheads="1"/>
          </p:cNvSpPr>
          <p:nvPr/>
        </p:nvSpPr>
        <p:spPr bwMode="gray">
          <a:xfrm>
            <a:off x="5931662" y="3915793"/>
            <a:ext cx="1409700" cy="1262063"/>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05" name="Text Box 39">
            <a:extLst>
              <a:ext uri="{FF2B5EF4-FFF2-40B4-BE49-F238E27FC236}">
                <a16:creationId xmlns:a16="http://schemas.microsoft.com/office/drawing/2014/main" id="{25FE1C20-77AE-4F73-B6CE-9D7EC3837524}"/>
              </a:ext>
            </a:extLst>
          </p:cNvPr>
          <p:cNvSpPr txBox="1">
            <a:spLocks noChangeArrowheads="1"/>
          </p:cNvSpPr>
          <p:nvPr/>
        </p:nvSpPr>
        <p:spPr bwMode="gray">
          <a:xfrm>
            <a:off x="5569612" y="4278628"/>
            <a:ext cx="21514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2400" b="1" dirty="0">
                <a:solidFill>
                  <a:srgbClr val="002060"/>
                </a:solidFill>
              </a:rPr>
              <a:t>Партнерство</a:t>
            </a:r>
            <a:endParaRPr lang="en-US" altLang="ru-RU" sz="2400" b="1" dirty="0">
              <a:solidFill>
                <a:srgbClr val="002060"/>
              </a:solidFill>
            </a:endParaRPr>
          </a:p>
        </p:txBody>
      </p:sp>
      <p:sp>
        <p:nvSpPr>
          <p:cNvPr id="29706" name="Oval 40">
            <a:extLst>
              <a:ext uri="{FF2B5EF4-FFF2-40B4-BE49-F238E27FC236}">
                <a16:creationId xmlns:a16="http://schemas.microsoft.com/office/drawing/2014/main" id="{D3646069-1B06-4196-A962-B21251F0A436}"/>
              </a:ext>
            </a:extLst>
          </p:cNvPr>
          <p:cNvSpPr>
            <a:spLocks noChangeArrowheads="1"/>
          </p:cNvSpPr>
          <p:nvPr/>
        </p:nvSpPr>
        <p:spPr bwMode="gray">
          <a:xfrm rot="20827004">
            <a:off x="2997201" y="4362450"/>
            <a:ext cx="1133475" cy="609600"/>
          </a:xfrm>
          <a:prstGeom prst="ellipse">
            <a:avLst/>
          </a:prstGeom>
          <a:solidFill>
            <a:srgbClr val="0F2145">
              <a:alpha val="30196"/>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grpSp>
        <p:nvGrpSpPr>
          <p:cNvPr id="29707" name="Group 41">
            <a:extLst>
              <a:ext uri="{FF2B5EF4-FFF2-40B4-BE49-F238E27FC236}">
                <a16:creationId xmlns:a16="http://schemas.microsoft.com/office/drawing/2014/main" id="{99C0987A-EF6C-4BDE-95C9-2D31019C7CF1}"/>
              </a:ext>
            </a:extLst>
          </p:cNvPr>
          <p:cNvGrpSpPr>
            <a:grpSpLocks/>
          </p:cNvGrpSpPr>
          <p:nvPr/>
        </p:nvGrpSpPr>
        <p:grpSpPr bwMode="auto">
          <a:xfrm>
            <a:off x="2921000" y="3371850"/>
            <a:ext cx="1371600" cy="1441450"/>
            <a:chOff x="732" y="2112"/>
            <a:chExt cx="842" cy="860"/>
          </a:xfrm>
        </p:grpSpPr>
        <p:sp>
          <p:nvSpPr>
            <p:cNvPr id="29722" name="Oval 42">
              <a:extLst>
                <a:ext uri="{FF2B5EF4-FFF2-40B4-BE49-F238E27FC236}">
                  <a16:creationId xmlns:a16="http://schemas.microsoft.com/office/drawing/2014/main" id="{4B070914-DBD3-4E77-8312-07849FB69CEF}"/>
                </a:ext>
              </a:extLst>
            </p:cNvPr>
            <p:cNvSpPr>
              <a:spLocks noChangeArrowheads="1"/>
            </p:cNvSpPr>
            <p:nvPr/>
          </p:nvSpPr>
          <p:spPr bwMode="gray">
            <a:xfrm>
              <a:off x="732" y="2112"/>
              <a:ext cx="842" cy="860"/>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23" name="Oval 43">
              <a:extLst>
                <a:ext uri="{FF2B5EF4-FFF2-40B4-BE49-F238E27FC236}">
                  <a16:creationId xmlns:a16="http://schemas.microsoft.com/office/drawing/2014/main" id="{161A7D33-69AF-4EE4-8925-4315E84E24BF}"/>
                </a:ext>
              </a:extLst>
            </p:cNvPr>
            <p:cNvSpPr>
              <a:spLocks noChangeArrowheads="1"/>
            </p:cNvSpPr>
            <p:nvPr/>
          </p:nvSpPr>
          <p:spPr bwMode="gray">
            <a:xfrm>
              <a:off x="743" y="2117"/>
              <a:ext cx="821" cy="838"/>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24" name="Oval 44">
              <a:extLst>
                <a:ext uri="{FF2B5EF4-FFF2-40B4-BE49-F238E27FC236}">
                  <a16:creationId xmlns:a16="http://schemas.microsoft.com/office/drawing/2014/main" id="{38776A6C-D8A5-4BCF-BA51-B11EED0F2FCD}"/>
                </a:ext>
              </a:extLst>
            </p:cNvPr>
            <p:cNvSpPr>
              <a:spLocks noChangeArrowheads="1"/>
            </p:cNvSpPr>
            <p:nvPr/>
          </p:nvSpPr>
          <p:spPr bwMode="gray">
            <a:xfrm>
              <a:off x="751" y="2125"/>
              <a:ext cx="781" cy="784"/>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25" name="Oval 45">
              <a:extLst>
                <a:ext uri="{FF2B5EF4-FFF2-40B4-BE49-F238E27FC236}">
                  <a16:creationId xmlns:a16="http://schemas.microsoft.com/office/drawing/2014/main" id="{414A941B-5ACD-4564-AD20-765CDA0455F2}"/>
                </a:ext>
              </a:extLst>
            </p:cNvPr>
            <p:cNvSpPr>
              <a:spLocks noChangeArrowheads="1"/>
            </p:cNvSpPr>
            <p:nvPr/>
          </p:nvSpPr>
          <p:spPr bwMode="gray">
            <a:xfrm>
              <a:off x="795" y="2147"/>
              <a:ext cx="695" cy="63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26" name="Text Box 46">
              <a:extLst>
                <a:ext uri="{FF2B5EF4-FFF2-40B4-BE49-F238E27FC236}">
                  <a16:creationId xmlns:a16="http://schemas.microsoft.com/office/drawing/2014/main" id="{581DF685-5D63-4E0D-9C35-382C2DDC30E6}"/>
                </a:ext>
              </a:extLst>
            </p:cNvPr>
            <p:cNvSpPr txBox="1">
              <a:spLocks noChangeArrowheads="1"/>
            </p:cNvSpPr>
            <p:nvPr/>
          </p:nvSpPr>
          <p:spPr bwMode="gray">
            <a:xfrm>
              <a:off x="1084" y="2414"/>
              <a:ext cx="113" cy="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tLang="ru-RU" sz="1600" b="1">
                <a:solidFill>
                  <a:srgbClr val="002060"/>
                </a:solidFill>
              </a:endParaRPr>
            </a:p>
          </p:txBody>
        </p:sp>
      </p:grpSp>
      <p:sp>
        <p:nvSpPr>
          <p:cNvPr id="29710" name="Oval 49">
            <a:extLst>
              <a:ext uri="{FF2B5EF4-FFF2-40B4-BE49-F238E27FC236}">
                <a16:creationId xmlns:a16="http://schemas.microsoft.com/office/drawing/2014/main" id="{A0037E6C-0001-4A46-AFF3-A348C06FB7E9}"/>
              </a:ext>
            </a:extLst>
          </p:cNvPr>
          <p:cNvSpPr>
            <a:spLocks noChangeArrowheads="1"/>
          </p:cNvSpPr>
          <p:nvPr/>
        </p:nvSpPr>
        <p:spPr bwMode="gray">
          <a:xfrm>
            <a:off x="1261772" y="2467894"/>
            <a:ext cx="1000125" cy="1000125"/>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11" name="Oval 50">
            <a:extLst>
              <a:ext uri="{FF2B5EF4-FFF2-40B4-BE49-F238E27FC236}">
                <a16:creationId xmlns:a16="http://schemas.microsoft.com/office/drawing/2014/main" id="{4BF1A660-3E3C-4A67-BD2F-BF5166C0C15F}"/>
              </a:ext>
            </a:extLst>
          </p:cNvPr>
          <p:cNvSpPr>
            <a:spLocks noChangeArrowheads="1"/>
          </p:cNvSpPr>
          <p:nvPr/>
        </p:nvSpPr>
        <p:spPr bwMode="gray">
          <a:xfrm>
            <a:off x="1286379" y="2446781"/>
            <a:ext cx="950912" cy="933450"/>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12" name="Oval 51">
            <a:extLst>
              <a:ext uri="{FF2B5EF4-FFF2-40B4-BE49-F238E27FC236}">
                <a16:creationId xmlns:a16="http://schemas.microsoft.com/office/drawing/2014/main" id="{6866EDB9-368E-4168-ADA0-A9618E070662}"/>
              </a:ext>
            </a:extLst>
          </p:cNvPr>
          <p:cNvSpPr>
            <a:spLocks noChangeArrowheads="1"/>
          </p:cNvSpPr>
          <p:nvPr/>
        </p:nvSpPr>
        <p:spPr bwMode="gray">
          <a:xfrm>
            <a:off x="1327320" y="2534887"/>
            <a:ext cx="847725" cy="757237"/>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13" name="Text Box 52">
            <a:extLst>
              <a:ext uri="{FF2B5EF4-FFF2-40B4-BE49-F238E27FC236}">
                <a16:creationId xmlns:a16="http://schemas.microsoft.com/office/drawing/2014/main" id="{33E8684E-39A3-45EA-8E7B-76875D5B91CF}"/>
              </a:ext>
            </a:extLst>
          </p:cNvPr>
          <p:cNvSpPr txBox="1">
            <a:spLocks noChangeArrowheads="1"/>
          </p:cNvSpPr>
          <p:nvPr/>
        </p:nvSpPr>
        <p:spPr bwMode="gray">
          <a:xfrm>
            <a:off x="699362" y="2840630"/>
            <a:ext cx="23268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b="1" dirty="0">
                <a:solidFill>
                  <a:srgbClr val="002060"/>
                </a:solidFill>
              </a:rPr>
              <a:t>Патернализм</a:t>
            </a:r>
            <a:endParaRPr lang="en-US" altLang="ru-RU" b="1" dirty="0">
              <a:solidFill>
                <a:srgbClr val="002060"/>
              </a:solidFill>
            </a:endParaRPr>
          </a:p>
        </p:txBody>
      </p:sp>
      <p:sp>
        <p:nvSpPr>
          <p:cNvPr id="29715" name="Oval 48">
            <a:extLst>
              <a:ext uri="{FF2B5EF4-FFF2-40B4-BE49-F238E27FC236}">
                <a16:creationId xmlns:a16="http://schemas.microsoft.com/office/drawing/2014/main" id="{1BB3C91A-2297-4F37-92D3-FF5E07038831}"/>
              </a:ext>
            </a:extLst>
          </p:cNvPr>
          <p:cNvSpPr>
            <a:spLocks noChangeArrowheads="1"/>
          </p:cNvSpPr>
          <p:nvPr/>
        </p:nvSpPr>
        <p:spPr bwMode="gray">
          <a:xfrm>
            <a:off x="2801144" y="957401"/>
            <a:ext cx="1023937" cy="931863"/>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16" name="Oval 51">
            <a:extLst>
              <a:ext uri="{FF2B5EF4-FFF2-40B4-BE49-F238E27FC236}">
                <a16:creationId xmlns:a16="http://schemas.microsoft.com/office/drawing/2014/main" id="{36F22238-E50A-441D-8B4E-DF4A08E18EF8}"/>
              </a:ext>
            </a:extLst>
          </p:cNvPr>
          <p:cNvSpPr>
            <a:spLocks noChangeArrowheads="1"/>
          </p:cNvSpPr>
          <p:nvPr/>
        </p:nvSpPr>
        <p:spPr bwMode="gray">
          <a:xfrm>
            <a:off x="2889251" y="1049930"/>
            <a:ext cx="847725" cy="701675"/>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ltLang="ru-RU"/>
          </a:p>
        </p:txBody>
      </p:sp>
      <p:sp>
        <p:nvSpPr>
          <p:cNvPr id="29717" name="Text Box 52">
            <a:extLst>
              <a:ext uri="{FF2B5EF4-FFF2-40B4-BE49-F238E27FC236}">
                <a16:creationId xmlns:a16="http://schemas.microsoft.com/office/drawing/2014/main" id="{9B792524-3D4E-4243-99CB-C6F992CDCA41}"/>
              </a:ext>
            </a:extLst>
          </p:cNvPr>
          <p:cNvSpPr txBox="1">
            <a:spLocks noChangeArrowheads="1"/>
          </p:cNvSpPr>
          <p:nvPr/>
        </p:nvSpPr>
        <p:spPr bwMode="gray">
          <a:xfrm>
            <a:off x="1957137" y="1235667"/>
            <a:ext cx="28293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b="1" dirty="0">
                <a:solidFill>
                  <a:srgbClr val="002060"/>
                </a:solidFill>
              </a:rPr>
              <a:t>Сосуществование</a:t>
            </a:r>
            <a:endParaRPr lang="en-US" altLang="ru-RU" b="1" dirty="0">
              <a:solidFill>
                <a:srgbClr val="002060"/>
              </a:solidFill>
            </a:endParaRPr>
          </a:p>
        </p:txBody>
      </p:sp>
      <p:sp>
        <p:nvSpPr>
          <p:cNvPr id="29718" name="Прямоугольник 1">
            <a:extLst>
              <a:ext uri="{FF2B5EF4-FFF2-40B4-BE49-F238E27FC236}">
                <a16:creationId xmlns:a16="http://schemas.microsoft.com/office/drawing/2014/main" id="{2B61099C-6DFD-445A-A306-F81B0A36EDE8}"/>
              </a:ext>
            </a:extLst>
          </p:cNvPr>
          <p:cNvSpPr>
            <a:spLocks noChangeArrowheads="1"/>
          </p:cNvSpPr>
          <p:nvPr/>
        </p:nvSpPr>
        <p:spPr bwMode="auto">
          <a:xfrm>
            <a:off x="2473335" y="3862389"/>
            <a:ext cx="232249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2000" b="1" dirty="0">
                <a:solidFill>
                  <a:srgbClr val="002060"/>
                </a:solidFill>
              </a:rPr>
              <a:t>Взаимодействие</a:t>
            </a:r>
            <a:endParaRPr lang="en-US" altLang="ru-RU" sz="2000" b="1" dirty="0">
              <a:solidFill>
                <a:srgbClr val="00206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id="{B62F747F-5421-4B69-86D5-B714DA512EED}"/>
              </a:ext>
            </a:extLst>
          </p:cNvPr>
          <p:cNvSpPr>
            <a:spLocks noGrp="1"/>
          </p:cNvSpPr>
          <p:nvPr>
            <p:ph type="title"/>
          </p:nvPr>
        </p:nvSpPr>
        <p:spPr>
          <a:xfrm>
            <a:off x="838200" y="365125"/>
            <a:ext cx="10515600" cy="805949"/>
          </a:xfrm>
        </p:spPr>
        <p:txBody>
          <a:bodyPr/>
          <a:lstStyle/>
          <a:p>
            <a:pPr marL="0" indent="0" algn="ctr" eaLnBrk="1" fontAlgn="auto" hangingPunct="1">
              <a:spcAft>
                <a:spcPts val="0"/>
              </a:spcAft>
              <a:buClr>
                <a:schemeClr val="accent6">
                  <a:lumMod val="75000"/>
                </a:schemeClr>
              </a:buClr>
              <a:buFont typeface="Georgia" panose="02040502050405020303" pitchFamily="18" charset="0"/>
              <a:buNone/>
              <a:defRPr/>
            </a:pPr>
            <a:r>
              <a:rPr lang="ru-RU" altLang="ru-RU" b="1" dirty="0">
                <a:solidFill>
                  <a:srgbClr val="7030A0"/>
                </a:solidFill>
                <a:latin typeface="+mn-lt"/>
              </a:rPr>
              <a:t>Этапы социальной коммуникации</a:t>
            </a:r>
            <a:endParaRPr lang="ru-RU" b="1" dirty="0">
              <a:solidFill>
                <a:srgbClr val="7030A0"/>
              </a:solidFill>
              <a:latin typeface="+mn-lt"/>
            </a:endParaRPr>
          </a:p>
        </p:txBody>
      </p:sp>
      <p:graphicFrame>
        <p:nvGraphicFramePr>
          <p:cNvPr id="5" name="Объект 4">
            <a:extLst>
              <a:ext uri="{FF2B5EF4-FFF2-40B4-BE49-F238E27FC236}">
                <a16:creationId xmlns:a16="http://schemas.microsoft.com/office/drawing/2014/main" id="{554DB2D9-F6AA-4DA1-90B0-384CDE7074CC}"/>
              </a:ext>
            </a:extLst>
          </p:cNvPr>
          <p:cNvGraphicFramePr>
            <a:graphicFrameLocks noGrp="1"/>
          </p:cNvGraphicFramePr>
          <p:nvPr>
            <p:ph idx="1"/>
          </p:nvPr>
        </p:nvGraphicFramePr>
        <p:xfrm>
          <a:off x="320841" y="1825625"/>
          <a:ext cx="11373853" cy="46672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Нижний колонтитул 6">
            <a:extLst>
              <a:ext uri="{FF2B5EF4-FFF2-40B4-BE49-F238E27FC236}">
                <a16:creationId xmlns:a16="http://schemas.microsoft.com/office/drawing/2014/main" id="{0C54994B-3793-4D56-B78E-DF6DB4129C48}"/>
              </a:ext>
            </a:extLst>
          </p:cNvPr>
          <p:cNvSpPr>
            <a:spLocks noGrp="1"/>
          </p:cNvSpPr>
          <p:nvPr>
            <p:ph type="ftr" sz="quarter" idx="11"/>
          </p:nvPr>
        </p:nvSpPr>
        <p:spPr/>
        <p:txBody>
          <a:bodyPr/>
          <a:lstStyle/>
          <a:p>
            <a:r>
              <a:rPr lang="ru-RU" dirty="0"/>
              <a:t>Венкова З.Л.</a:t>
            </a:r>
            <a:endParaRPr lang="en-US" dirty="0"/>
          </a:p>
        </p:txBody>
      </p:sp>
    </p:spTree>
    <p:extLst>
      <p:ext uri="{BB962C8B-B14F-4D97-AF65-F5344CB8AC3E}">
        <p14:creationId xmlns:p14="http://schemas.microsoft.com/office/powerpoint/2010/main" val="3149083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898A8C-6342-4180-90DF-5D69C68750AA}"/>
              </a:ext>
            </a:extLst>
          </p:cNvPr>
          <p:cNvSpPr>
            <a:spLocks noGrp="1"/>
          </p:cNvSpPr>
          <p:nvPr>
            <p:ph type="title"/>
          </p:nvPr>
        </p:nvSpPr>
        <p:spPr>
          <a:xfrm>
            <a:off x="315346" y="194208"/>
            <a:ext cx="11736475" cy="811213"/>
          </a:xfrm>
        </p:spPr>
        <p:txBody>
          <a:bodyPr>
            <a:normAutofit/>
          </a:bodyPr>
          <a:lstStyle/>
          <a:p>
            <a:pPr algn="ctr">
              <a:defRPr/>
            </a:pPr>
            <a:r>
              <a:rPr lang="ru-RU" b="1" dirty="0">
                <a:solidFill>
                  <a:schemeClr val="accent4">
                    <a:lumMod val="75000"/>
                  </a:schemeClr>
                </a:solidFill>
                <a:latin typeface="Arial" panose="020B0604020202020204" pitchFamily="34" charset="0"/>
                <a:cs typeface="Arial" panose="020B0604020202020204" pitchFamily="34" charset="0"/>
              </a:rPr>
              <a:t>Вектор взаимодействия ДОУ и семьи</a:t>
            </a:r>
          </a:p>
        </p:txBody>
      </p:sp>
      <p:sp>
        <p:nvSpPr>
          <p:cNvPr id="23555" name="Содержимое 2">
            <a:extLst>
              <a:ext uri="{FF2B5EF4-FFF2-40B4-BE49-F238E27FC236}">
                <a16:creationId xmlns:a16="http://schemas.microsoft.com/office/drawing/2014/main" id="{BB3F3DFB-F5C3-4077-8395-565F7380B3AC}"/>
              </a:ext>
            </a:extLst>
          </p:cNvPr>
          <p:cNvSpPr>
            <a:spLocks noGrp="1"/>
          </p:cNvSpPr>
          <p:nvPr>
            <p:ph idx="1"/>
          </p:nvPr>
        </p:nvSpPr>
        <p:spPr>
          <a:xfrm>
            <a:off x="592853" y="1295399"/>
            <a:ext cx="11063235" cy="5426075"/>
          </a:xfrm>
        </p:spPr>
        <p:txBody>
          <a:bodyPr/>
          <a:lstStyle/>
          <a:p>
            <a:endParaRPr lang="ru-RU" altLang="ru-RU" dirty="0"/>
          </a:p>
          <a:p>
            <a:endParaRPr lang="ru-RU" altLang="ru-RU" dirty="0"/>
          </a:p>
          <a:p>
            <a:pPr lvl="2">
              <a:buFontTx/>
              <a:buNone/>
            </a:pPr>
            <a:r>
              <a:rPr lang="ru-RU" altLang="ru-RU" sz="2800" b="1" dirty="0"/>
              <a:t>    Р			                  Р		                       Р</a:t>
            </a:r>
          </a:p>
          <a:p>
            <a:endParaRPr lang="ru-RU" altLang="ru-RU" dirty="0"/>
          </a:p>
          <a:p>
            <a:endParaRPr lang="ru-RU" altLang="ru-RU" dirty="0"/>
          </a:p>
          <a:p>
            <a:endParaRPr lang="ru-RU" altLang="ru-RU" dirty="0"/>
          </a:p>
          <a:p>
            <a:pPr>
              <a:buFont typeface="Wingdings" panose="05000000000000000000" pitchFamily="2" charset="2"/>
              <a:buNone/>
            </a:pPr>
            <a:r>
              <a:rPr lang="ru-RU" altLang="ru-RU" b="1" dirty="0"/>
              <a:t>  С		    П	                 С                    П                   С                      П</a:t>
            </a:r>
          </a:p>
          <a:p>
            <a:pPr>
              <a:buFont typeface="Wingdings" panose="05000000000000000000" pitchFamily="2" charset="2"/>
              <a:buNone/>
            </a:pPr>
            <a:r>
              <a:rPr lang="ru-RU" altLang="ru-RU" sz="2400" b="1" dirty="0"/>
              <a:t>просветительский                потребительский                        партнерский</a:t>
            </a:r>
          </a:p>
        </p:txBody>
      </p:sp>
      <p:sp>
        <p:nvSpPr>
          <p:cNvPr id="23556" name="Нижний колонтитул 3">
            <a:extLst>
              <a:ext uri="{FF2B5EF4-FFF2-40B4-BE49-F238E27FC236}">
                <a16:creationId xmlns:a16="http://schemas.microsoft.com/office/drawing/2014/main" id="{B6FB502D-3282-4E6C-8778-C70F02ED5C3D}"/>
              </a:ext>
            </a:extLst>
          </p:cNvPr>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ru-RU">
                <a:solidFill>
                  <a:schemeClr val="bg1"/>
                </a:solidFill>
              </a:rPr>
              <a:t>Venkova Z.L.</a:t>
            </a:r>
          </a:p>
        </p:txBody>
      </p:sp>
      <p:sp>
        <p:nvSpPr>
          <p:cNvPr id="23557" name="Номер слайда 4">
            <a:extLst>
              <a:ext uri="{FF2B5EF4-FFF2-40B4-BE49-F238E27FC236}">
                <a16:creationId xmlns:a16="http://schemas.microsoft.com/office/drawing/2014/main" id="{D58047E2-9E42-4F11-8408-644C608A40DE}"/>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C28D5BE-1B26-43A9-A677-8930BD5C144A}" type="slidenum">
              <a:rPr lang="en-US" altLang="ru-RU">
                <a:solidFill>
                  <a:schemeClr val="bg1"/>
                </a:solidFill>
              </a:rPr>
              <a:pPr/>
              <a:t>16</a:t>
            </a:fld>
            <a:endParaRPr lang="en-US" altLang="ru-RU">
              <a:solidFill>
                <a:schemeClr val="bg1"/>
              </a:solidFill>
            </a:endParaRPr>
          </a:p>
        </p:txBody>
      </p:sp>
      <p:sp>
        <p:nvSpPr>
          <p:cNvPr id="6" name="Равнобедренный треугольник 5">
            <a:extLst>
              <a:ext uri="{FF2B5EF4-FFF2-40B4-BE49-F238E27FC236}">
                <a16:creationId xmlns:a16="http://schemas.microsoft.com/office/drawing/2014/main" id="{A3ABBC36-26EF-4AAA-BC72-DE4DFD604F0F}"/>
              </a:ext>
            </a:extLst>
          </p:cNvPr>
          <p:cNvSpPr/>
          <p:nvPr/>
        </p:nvSpPr>
        <p:spPr>
          <a:xfrm>
            <a:off x="1308100" y="2779713"/>
            <a:ext cx="1448265" cy="1800224"/>
          </a:xfrm>
          <a:prstGeom prst="triangle">
            <a:avLst>
              <a:gd name="adj" fmla="val 49008"/>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7" name="Равнобедренный треугольник 6">
            <a:extLst>
              <a:ext uri="{FF2B5EF4-FFF2-40B4-BE49-F238E27FC236}">
                <a16:creationId xmlns:a16="http://schemas.microsoft.com/office/drawing/2014/main" id="{728F0705-C3D6-40F5-8216-91A6120DF704}"/>
              </a:ext>
            </a:extLst>
          </p:cNvPr>
          <p:cNvSpPr/>
          <p:nvPr/>
        </p:nvSpPr>
        <p:spPr>
          <a:xfrm>
            <a:off x="9507075" y="2790145"/>
            <a:ext cx="1349375" cy="1800225"/>
          </a:xfrm>
          <a:prstGeom prst="triangle">
            <a:avLst/>
          </a:prstGeom>
          <a:solidFill>
            <a:srgbClr val="66B408"/>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sp>
        <p:nvSpPr>
          <p:cNvPr id="8" name="Равнобедренный треугольник 7">
            <a:extLst>
              <a:ext uri="{FF2B5EF4-FFF2-40B4-BE49-F238E27FC236}">
                <a16:creationId xmlns:a16="http://schemas.microsoft.com/office/drawing/2014/main" id="{F3817EA4-715F-4A69-826B-C1C7E2DB0263}"/>
              </a:ext>
            </a:extLst>
          </p:cNvPr>
          <p:cNvSpPr/>
          <p:nvPr/>
        </p:nvSpPr>
        <p:spPr>
          <a:xfrm>
            <a:off x="5375276" y="2769394"/>
            <a:ext cx="1368425" cy="1871663"/>
          </a:xfrm>
          <a:prstGeom prst="triangle">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ru-RU"/>
          </a:p>
        </p:txBody>
      </p:sp>
      <p:cxnSp>
        <p:nvCxnSpPr>
          <p:cNvPr id="14" name="Прямая соединительная линия 13">
            <a:extLst>
              <a:ext uri="{FF2B5EF4-FFF2-40B4-BE49-F238E27FC236}">
                <a16:creationId xmlns:a16="http://schemas.microsoft.com/office/drawing/2014/main" id="{1E3AD447-6F88-403C-8395-C38C3D45053F}"/>
              </a:ext>
            </a:extLst>
          </p:cNvPr>
          <p:cNvCxnSpPr>
            <a:cxnSpLocks/>
          </p:cNvCxnSpPr>
          <p:nvPr/>
        </p:nvCxnSpPr>
        <p:spPr>
          <a:xfrm flipH="1" flipV="1">
            <a:off x="2156725" y="2741352"/>
            <a:ext cx="672664" cy="1624274"/>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a:extLst>
              <a:ext uri="{FF2B5EF4-FFF2-40B4-BE49-F238E27FC236}">
                <a16:creationId xmlns:a16="http://schemas.microsoft.com/office/drawing/2014/main" id="{2E79A2CF-83DB-4DFA-9B29-66AFDDA23EC4}"/>
              </a:ext>
            </a:extLst>
          </p:cNvPr>
          <p:cNvCxnSpPr/>
          <p:nvPr/>
        </p:nvCxnSpPr>
        <p:spPr>
          <a:xfrm flipH="1">
            <a:off x="1095506" y="2741352"/>
            <a:ext cx="792163" cy="1728788"/>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a:extLst>
              <a:ext uri="{FF2B5EF4-FFF2-40B4-BE49-F238E27FC236}">
                <a16:creationId xmlns:a16="http://schemas.microsoft.com/office/drawing/2014/main" id="{EB56784D-D04A-4044-9B17-D34757E7C4F6}"/>
              </a:ext>
            </a:extLst>
          </p:cNvPr>
          <p:cNvCxnSpPr/>
          <p:nvPr/>
        </p:nvCxnSpPr>
        <p:spPr>
          <a:xfrm flipV="1">
            <a:off x="5232400" y="2708276"/>
            <a:ext cx="719138" cy="180022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a:extLst>
              <a:ext uri="{FF2B5EF4-FFF2-40B4-BE49-F238E27FC236}">
                <a16:creationId xmlns:a16="http://schemas.microsoft.com/office/drawing/2014/main" id="{F3F9D69E-AEC1-4EFE-A31A-D9BE13E79751}"/>
              </a:ext>
            </a:extLst>
          </p:cNvPr>
          <p:cNvCxnSpPr/>
          <p:nvPr/>
        </p:nvCxnSpPr>
        <p:spPr>
          <a:xfrm>
            <a:off x="6183584" y="2718708"/>
            <a:ext cx="720725" cy="1871662"/>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6" name="Прямая со стрелкой 25">
            <a:extLst>
              <a:ext uri="{FF2B5EF4-FFF2-40B4-BE49-F238E27FC236}">
                <a16:creationId xmlns:a16="http://schemas.microsoft.com/office/drawing/2014/main" id="{DA6B0D1F-17DC-45A7-9CAF-DBD4F3FEEED3}"/>
              </a:ext>
            </a:extLst>
          </p:cNvPr>
          <p:cNvCxnSpPr/>
          <p:nvPr/>
        </p:nvCxnSpPr>
        <p:spPr>
          <a:xfrm flipH="1" flipV="1">
            <a:off x="10373598" y="2751403"/>
            <a:ext cx="720725" cy="1800225"/>
          </a:xfrm>
          <a:prstGeom prst="straightConnector1">
            <a:avLst/>
          </a:prstGeom>
          <a:ln w="25400">
            <a:solidFill>
              <a:schemeClr val="accent2"/>
            </a:solidFill>
            <a:headEnd type="stealth"/>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a:extLst>
              <a:ext uri="{FF2B5EF4-FFF2-40B4-BE49-F238E27FC236}">
                <a16:creationId xmlns:a16="http://schemas.microsoft.com/office/drawing/2014/main" id="{F851D76B-1A75-4DC2-AC2C-CCF3C639F987}"/>
              </a:ext>
            </a:extLst>
          </p:cNvPr>
          <p:cNvCxnSpPr/>
          <p:nvPr/>
        </p:nvCxnSpPr>
        <p:spPr>
          <a:xfrm flipV="1">
            <a:off x="9291175" y="2741352"/>
            <a:ext cx="720725" cy="1728788"/>
          </a:xfrm>
          <a:prstGeom prst="straightConnector1">
            <a:avLst/>
          </a:prstGeom>
          <a:ln w="25400">
            <a:solidFill>
              <a:schemeClr val="accent2"/>
            </a:solidFill>
            <a:headEnd type="stealth"/>
            <a:tailEnd type="arrow"/>
          </a:ln>
        </p:spPr>
        <p:style>
          <a:lnRef idx="1">
            <a:schemeClr val="accent1"/>
          </a:lnRef>
          <a:fillRef idx="0">
            <a:schemeClr val="accent1"/>
          </a:fillRef>
          <a:effectRef idx="0">
            <a:schemeClr val="accent1"/>
          </a:effectRef>
          <a:fontRef idx="minor">
            <a:schemeClr val="tx1"/>
          </a:fontRef>
        </p:style>
      </p:cxnSp>
      <p:cxnSp>
        <p:nvCxnSpPr>
          <p:cNvPr id="33" name="Прямая со стрелкой 32">
            <a:extLst>
              <a:ext uri="{FF2B5EF4-FFF2-40B4-BE49-F238E27FC236}">
                <a16:creationId xmlns:a16="http://schemas.microsoft.com/office/drawing/2014/main" id="{8F15E137-92F1-4BBC-A46F-48F0DB2171F5}"/>
              </a:ext>
            </a:extLst>
          </p:cNvPr>
          <p:cNvCxnSpPr/>
          <p:nvPr/>
        </p:nvCxnSpPr>
        <p:spPr>
          <a:xfrm>
            <a:off x="9580720" y="4777329"/>
            <a:ext cx="1368425" cy="0"/>
          </a:xfrm>
          <a:prstGeom prst="straightConnector1">
            <a:avLst/>
          </a:prstGeom>
          <a:ln w="25400">
            <a:solidFill>
              <a:schemeClr val="accent2"/>
            </a:solidFill>
            <a:headEnd type="stealth"/>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230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a:extLst>
              <a:ext uri="{FF2B5EF4-FFF2-40B4-BE49-F238E27FC236}">
                <a16:creationId xmlns:a16="http://schemas.microsoft.com/office/drawing/2014/main" id="{6DD531BD-8C71-4DC6-BDC3-D404891CF3F9}"/>
              </a:ext>
            </a:extLst>
          </p:cNvPr>
          <p:cNvSpPr>
            <a:spLocks noGrp="1"/>
          </p:cNvSpPr>
          <p:nvPr>
            <p:ph type="title" idx="4294967295"/>
          </p:nvPr>
        </p:nvSpPr>
        <p:spPr>
          <a:xfrm>
            <a:off x="408213" y="81643"/>
            <a:ext cx="11446329" cy="2179864"/>
          </a:xfrm>
        </p:spPr>
        <p:txBody>
          <a:bodyPr anchor="t">
            <a:normAutofit/>
          </a:bodyPr>
          <a:lstStyle/>
          <a:p>
            <a:pPr algn="ctr"/>
            <a:r>
              <a:rPr lang="ru-RU" altLang="ru-RU" b="1" dirty="0">
                <a:solidFill>
                  <a:srgbClr val="7030A0"/>
                </a:solidFill>
                <a:latin typeface="+mn-lt"/>
              </a:rPr>
              <a:t>           </a:t>
            </a:r>
            <a:r>
              <a:rPr lang="ru-RU" altLang="ru-RU" b="1" dirty="0">
                <a:solidFill>
                  <a:srgbClr val="7030A0"/>
                </a:solidFill>
                <a:latin typeface="Arial" panose="020B0604020202020204" pitchFamily="34" charset="0"/>
                <a:cs typeface="Arial" panose="020B0604020202020204" pitchFamily="34" charset="0"/>
              </a:rPr>
              <a:t>СЕМЬЯ</a:t>
            </a:r>
            <a:br>
              <a:rPr lang="ru-RU" altLang="ru-RU" b="1" dirty="0">
                <a:solidFill>
                  <a:srgbClr val="7030A0"/>
                </a:solidFill>
                <a:latin typeface="+mn-lt"/>
              </a:rPr>
            </a:br>
            <a:endParaRPr lang="ru-RU" altLang="ru-RU" dirty="0">
              <a:solidFill>
                <a:srgbClr val="0070C0"/>
              </a:solidFill>
            </a:endParaRPr>
          </a:p>
        </p:txBody>
      </p:sp>
      <p:sp>
        <p:nvSpPr>
          <p:cNvPr id="12291" name="Содержимое 2">
            <a:extLst>
              <a:ext uri="{FF2B5EF4-FFF2-40B4-BE49-F238E27FC236}">
                <a16:creationId xmlns:a16="http://schemas.microsoft.com/office/drawing/2014/main" id="{372EEFC0-0BC1-469C-9E7D-DB2D6D0EF5B1}"/>
              </a:ext>
            </a:extLst>
          </p:cNvPr>
          <p:cNvSpPr>
            <a:spLocks noGrp="1"/>
          </p:cNvSpPr>
          <p:nvPr>
            <p:ph idx="4294967295"/>
          </p:nvPr>
        </p:nvSpPr>
        <p:spPr>
          <a:xfrm>
            <a:off x="408213" y="2552281"/>
            <a:ext cx="11446329" cy="3816525"/>
          </a:xfrm>
        </p:spPr>
        <p:txBody>
          <a:bodyPr>
            <a:normAutofit/>
          </a:bodyPr>
          <a:lstStyle/>
          <a:p>
            <a:pPr marL="0" indent="0" algn="just">
              <a:spcBef>
                <a:spcPct val="0"/>
              </a:spcBef>
              <a:buNone/>
            </a:pPr>
            <a:r>
              <a:rPr lang="ru-RU" altLang="ru-RU" sz="3200" dirty="0">
                <a:latin typeface="Arial" panose="020B0604020202020204" pitchFamily="34" charset="0"/>
                <a:cs typeface="Arial" panose="020B0604020202020204" pitchFamily="34" charset="0"/>
              </a:rPr>
              <a:t>малая социальная группа, представляет собой созданную на основе близких личностных и (или) родственных отношений людей </a:t>
            </a:r>
            <a:r>
              <a:rPr lang="ru-RU" altLang="ru-RU" sz="3200" b="1" dirty="0">
                <a:solidFill>
                  <a:srgbClr val="FF0000"/>
                </a:solidFill>
                <a:latin typeface="Arial" panose="020B0604020202020204" pitchFamily="34" charset="0"/>
                <a:cs typeface="Arial" panose="020B0604020202020204" pitchFamily="34" charset="0"/>
              </a:rPr>
              <a:t>среду воспитания и развития ребёнка</a:t>
            </a:r>
            <a:r>
              <a:rPr lang="ru-RU" altLang="ru-RU" sz="3200" dirty="0">
                <a:latin typeface="Arial" panose="020B0604020202020204" pitchFamily="34" charset="0"/>
                <a:cs typeface="Arial" panose="020B0604020202020204" pitchFamily="34" charset="0"/>
              </a:rPr>
              <a:t>, имеющую свою систему </a:t>
            </a:r>
            <a:r>
              <a:rPr lang="ru-RU" altLang="ru-RU" sz="3200" b="1" dirty="0">
                <a:solidFill>
                  <a:srgbClr val="FF0000"/>
                </a:solidFill>
                <a:latin typeface="Arial" panose="020B0604020202020204" pitchFamily="34" charset="0"/>
                <a:cs typeface="Arial" panose="020B0604020202020204" pitchFamily="34" charset="0"/>
              </a:rPr>
              <a:t>ценностей, потребностей и мотивов</a:t>
            </a:r>
            <a:r>
              <a:rPr lang="ru-RU" altLang="ru-RU" sz="3200" b="1" dirty="0">
                <a:latin typeface="Arial" panose="020B0604020202020204" pitchFamily="34" charset="0"/>
                <a:cs typeface="Arial" panose="020B0604020202020204" pitchFamily="34" charset="0"/>
              </a:rPr>
              <a:t>,</a:t>
            </a:r>
            <a:r>
              <a:rPr lang="ru-RU" altLang="ru-RU" sz="3200" dirty="0">
                <a:latin typeface="Arial" panose="020B0604020202020204" pitchFamily="34" charset="0"/>
                <a:cs typeface="Arial" panose="020B0604020202020204" pitchFamily="34" charset="0"/>
              </a:rPr>
              <a:t> реализующихся в соответствующих видах деятельности в условиях конкретного материально-предметного обеспечения.</a:t>
            </a:r>
          </a:p>
        </p:txBody>
      </p:sp>
      <p:sp>
        <p:nvSpPr>
          <p:cNvPr id="12293" name="Номер слайда 4">
            <a:extLst>
              <a:ext uri="{FF2B5EF4-FFF2-40B4-BE49-F238E27FC236}">
                <a16:creationId xmlns:a16="http://schemas.microsoft.com/office/drawing/2014/main" id="{435F3EBE-7BDF-45A6-B115-1648AC4A8470}"/>
              </a:ext>
            </a:extLst>
          </p:cNvPr>
          <p:cNvSpPr txBox="1">
            <a:spLocks noGrp="1"/>
          </p:cNvSpPr>
          <p:nvPr/>
        </p:nvSpPr>
        <p:spPr bwMode="white">
          <a:xfrm>
            <a:off x="5105400" y="6629400"/>
            <a:ext cx="2133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Font typeface="Wingdings" panose="05000000000000000000" pitchFamily="2" charset="2"/>
              <a:buChar char="§"/>
              <a:defRPr sz="2800">
                <a:solidFill>
                  <a:schemeClr val="tx1"/>
                </a:solidFill>
                <a:latin typeface="Arial" panose="020B0604020202020204" pitchFamily="34" charset="0"/>
              </a:defRPr>
            </a:lvl1pPr>
            <a:lvl2pPr marL="742950" indent="-285750">
              <a:spcBef>
                <a:spcPct val="20000"/>
              </a:spcBef>
              <a:buClr>
                <a:schemeClr val="accent1"/>
              </a:buClr>
              <a:buFont typeface="Wingdings" panose="05000000000000000000" pitchFamily="2" charset="2"/>
              <a:buChar char="§"/>
              <a:defRPr sz="2400">
                <a:solidFill>
                  <a:schemeClr val="tx1"/>
                </a:solidFill>
                <a:latin typeface="Arial" panose="020B0604020202020204" pitchFamily="34" charset="0"/>
              </a:defRPr>
            </a:lvl2pPr>
            <a:lvl3pPr marL="1143000" indent="-228600">
              <a:spcBef>
                <a:spcPct val="20000"/>
              </a:spcBef>
              <a:buClr>
                <a:schemeClr val="tx1"/>
              </a:buClr>
              <a:buChar char="•"/>
              <a:defRPr sz="2000">
                <a:solidFill>
                  <a:schemeClr val="tx1"/>
                </a:solidFill>
                <a:latin typeface="Arial" panose="020B0604020202020204" pitchFamily="34" charset="0"/>
              </a:defRPr>
            </a:lvl3pPr>
            <a:lvl4pPr marL="1600200" indent="-228600">
              <a:spcBef>
                <a:spcPct val="20000"/>
              </a:spcBef>
              <a:buChar char="–"/>
              <a:defRPr>
                <a:solidFill>
                  <a:schemeClr val="tx1"/>
                </a:solidFill>
                <a:latin typeface="Arial" panose="020B0604020202020204" pitchFamily="34" charset="0"/>
              </a:defRPr>
            </a:lvl4pPr>
            <a:lvl5pPr marL="2057400" indent="-228600">
              <a:spcBef>
                <a:spcPct val="20000"/>
              </a:spcBef>
              <a:buChar char="»"/>
              <a:defRPr>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a:solidFill>
                  <a:schemeClr val="tx1"/>
                </a:solidFill>
                <a:latin typeface="Arial" panose="020B0604020202020204" pitchFamily="34" charset="0"/>
              </a:defRPr>
            </a:lvl9pPr>
          </a:lstStyle>
          <a:p>
            <a:pPr algn="ctr" eaLnBrk="1" hangingPunct="1">
              <a:spcBef>
                <a:spcPct val="0"/>
              </a:spcBef>
              <a:buClrTx/>
              <a:buFontTx/>
              <a:buNone/>
            </a:pPr>
            <a:fld id="{022B2D89-F223-4CC0-846E-EB2253C9B97E}" type="slidenum">
              <a:rPr lang="en-US" altLang="ru-RU" sz="1200">
                <a:solidFill>
                  <a:schemeClr val="bg1"/>
                </a:solidFill>
              </a:rPr>
              <a:pPr algn="ctr" eaLnBrk="1" hangingPunct="1">
                <a:spcBef>
                  <a:spcPct val="0"/>
                </a:spcBef>
                <a:buClrTx/>
                <a:buFontTx/>
                <a:buNone/>
              </a:pPr>
              <a:t>17</a:t>
            </a:fld>
            <a:endParaRPr lang="en-US" altLang="ru-RU" sz="1200">
              <a:solidFill>
                <a:schemeClr val="bg1"/>
              </a:solidFill>
            </a:endParaRPr>
          </a:p>
        </p:txBody>
      </p:sp>
      <p:sp>
        <p:nvSpPr>
          <p:cNvPr id="2" name="Прямоугольник 1">
            <a:extLst>
              <a:ext uri="{FF2B5EF4-FFF2-40B4-BE49-F238E27FC236}">
                <a16:creationId xmlns:a16="http://schemas.microsoft.com/office/drawing/2014/main" id="{A714EB88-F942-4278-A8F5-40BA29C92851}"/>
              </a:ext>
            </a:extLst>
          </p:cNvPr>
          <p:cNvSpPr/>
          <p:nvPr/>
        </p:nvSpPr>
        <p:spPr>
          <a:xfrm>
            <a:off x="702129" y="1251979"/>
            <a:ext cx="3878035" cy="1139825"/>
          </a:xfrm>
          <a:prstGeom prst="rect">
            <a:avLst/>
          </a:prstGeom>
          <a:solidFill>
            <a:schemeClr val="bg1"/>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chemeClr val="accent1"/>
                </a:solidFill>
              </a:rPr>
              <a:t>Социальный институт</a:t>
            </a:r>
          </a:p>
        </p:txBody>
      </p:sp>
      <p:sp>
        <p:nvSpPr>
          <p:cNvPr id="3" name="Прямоугольник 2">
            <a:extLst>
              <a:ext uri="{FF2B5EF4-FFF2-40B4-BE49-F238E27FC236}">
                <a16:creationId xmlns:a16="http://schemas.microsoft.com/office/drawing/2014/main" id="{7AAE7710-CB00-4685-BC59-30F89EBFE769}"/>
              </a:ext>
            </a:extLst>
          </p:cNvPr>
          <p:cNvSpPr/>
          <p:nvPr/>
        </p:nvSpPr>
        <p:spPr>
          <a:xfrm>
            <a:off x="8716734" y="1251978"/>
            <a:ext cx="2911931" cy="1139825"/>
          </a:xfrm>
          <a:prstGeom prst="rect">
            <a:avLst/>
          </a:prstGeom>
          <a:solidFill>
            <a:schemeClr val="bg1"/>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chemeClr val="accent1"/>
                </a:solidFill>
              </a:rPr>
              <a:t>Феномен</a:t>
            </a:r>
          </a:p>
        </p:txBody>
      </p:sp>
      <p:cxnSp>
        <p:nvCxnSpPr>
          <p:cNvPr id="5" name="Прямая со стрелкой 4">
            <a:extLst>
              <a:ext uri="{FF2B5EF4-FFF2-40B4-BE49-F238E27FC236}">
                <a16:creationId xmlns:a16="http://schemas.microsoft.com/office/drawing/2014/main" id="{84F3F92B-4E7B-4577-805E-36F9AF682433}"/>
              </a:ext>
            </a:extLst>
          </p:cNvPr>
          <p:cNvCxnSpPr/>
          <p:nvPr/>
        </p:nvCxnSpPr>
        <p:spPr>
          <a:xfrm flipH="1">
            <a:off x="4874079" y="703716"/>
            <a:ext cx="1698171" cy="6678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a:extLst>
              <a:ext uri="{FF2B5EF4-FFF2-40B4-BE49-F238E27FC236}">
                <a16:creationId xmlns:a16="http://schemas.microsoft.com/office/drawing/2014/main" id="{710909C9-4123-4A02-88CC-229533508512}"/>
              </a:ext>
            </a:extLst>
          </p:cNvPr>
          <p:cNvCxnSpPr>
            <a:cxnSpLocks/>
          </p:cNvCxnSpPr>
          <p:nvPr/>
        </p:nvCxnSpPr>
        <p:spPr>
          <a:xfrm>
            <a:off x="6588579" y="703716"/>
            <a:ext cx="1902278" cy="5699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4" name="Рисунок 3">
            <a:extLst>
              <a:ext uri="{FF2B5EF4-FFF2-40B4-BE49-F238E27FC236}">
                <a16:creationId xmlns:a16="http://schemas.microsoft.com/office/drawing/2014/main" id="{926D8619-D7D7-4E6D-A9D7-22B647C1673F}"/>
              </a:ext>
            </a:extLst>
          </p:cNvPr>
          <p:cNvPicPr>
            <a:picLocks noChangeAspect="1"/>
          </p:cNvPicPr>
          <p:nvPr/>
        </p:nvPicPr>
        <p:blipFill>
          <a:blip r:embed="rId2"/>
          <a:stretch>
            <a:fillRect/>
          </a:stretch>
        </p:blipFill>
        <p:spPr>
          <a:xfrm>
            <a:off x="5729505" y="773120"/>
            <a:ext cx="1718148" cy="1718148"/>
          </a:xfrm>
          <a:prstGeom prst="rect">
            <a:avLst/>
          </a:prstGeom>
        </p:spPr>
      </p:pic>
      <p:pic>
        <p:nvPicPr>
          <p:cNvPr id="6" name="Рисунок 5">
            <a:extLst>
              <a:ext uri="{FF2B5EF4-FFF2-40B4-BE49-F238E27FC236}">
                <a16:creationId xmlns:a16="http://schemas.microsoft.com/office/drawing/2014/main" id="{FC21D384-331E-42C9-884B-2D74420C3D51}"/>
              </a:ext>
            </a:extLst>
          </p:cNvPr>
          <p:cNvPicPr>
            <a:picLocks noChangeAspect="1"/>
          </p:cNvPicPr>
          <p:nvPr/>
        </p:nvPicPr>
        <p:blipFill>
          <a:blip r:embed="rId3"/>
          <a:stretch>
            <a:fillRect/>
          </a:stretch>
        </p:blipFill>
        <p:spPr>
          <a:xfrm>
            <a:off x="4061358" y="1025562"/>
            <a:ext cx="763942" cy="586310"/>
          </a:xfrm>
          <a:prstGeom prst="rect">
            <a:avLst/>
          </a:prstGeom>
        </p:spPr>
      </p:pic>
      <p:pic>
        <p:nvPicPr>
          <p:cNvPr id="8" name="Рисунок 7">
            <a:extLst>
              <a:ext uri="{FF2B5EF4-FFF2-40B4-BE49-F238E27FC236}">
                <a16:creationId xmlns:a16="http://schemas.microsoft.com/office/drawing/2014/main" id="{A1658A49-5854-4C2E-A891-DBEF5CAE8F11}"/>
              </a:ext>
            </a:extLst>
          </p:cNvPr>
          <p:cNvPicPr>
            <a:picLocks noChangeAspect="1"/>
          </p:cNvPicPr>
          <p:nvPr/>
        </p:nvPicPr>
        <p:blipFill>
          <a:blip r:embed="rId4"/>
          <a:stretch>
            <a:fillRect/>
          </a:stretch>
        </p:blipFill>
        <p:spPr>
          <a:xfrm>
            <a:off x="8471598" y="892083"/>
            <a:ext cx="774350" cy="7197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8BD02C-BE78-4381-B36F-83B315710F21}"/>
              </a:ext>
            </a:extLst>
          </p:cNvPr>
          <p:cNvSpPr>
            <a:spLocks noGrp="1"/>
          </p:cNvSpPr>
          <p:nvPr>
            <p:ph type="title"/>
          </p:nvPr>
        </p:nvSpPr>
        <p:spPr>
          <a:xfrm>
            <a:off x="318408" y="136525"/>
            <a:ext cx="11108871" cy="1325563"/>
          </a:xfrm>
        </p:spPr>
        <p:txBody>
          <a:bodyPr>
            <a:normAutofit fontScale="90000"/>
          </a:bodyPr>
          <a:lstStyle/>
          <a:p>
            <a:r>
              <a:rPr lang="ru-RU" b="1" dirty="0">
                <a:solidFill>
                  <a:srgbClr val="7030A0"/>
                </a:solidFill>
                <a:latin typeface="Arial" panose="020B0604020202020204" pitchFamily="34" charset="0"/>
                <a:cs typeface="Arial" panose="020B0604020202020204" pitchFamily="34" charset="0"/>
              </a:rPr>
              <a:t>Факторы, обеспечивающие особую роль семьи в развитии личности ребенка</a:t>
            </a:r>
          </a:p>
        </p:txBody>
      </p:sp>
      <p:sp>
        <p:nvSpPr>
          <p:cNvPr id="3" name="Объект 2">
            <a:extLst>
              <a:ext uri="{FF2B5EF4-FFF2-40B4-BE49-F238E27FC236}">
                <a16:creationId xmlns:a16="http://schemas.microsoft.com/office/drawing/2014/main" id="{D040096A-1D00-43EF-9A2A-8CEC2A78028B}"/>
              </a:ext>
            </a:extLst>
          </p:cNvPr>
          <p:cNvSpPr>
            <a:spLocks noGrp="1"/>
          </p:cNvSpPr>
          <p:nvPr>
            <p:ph idx="1"/>
          </p:nvPr>
        </p:nvSpPr>
        <p:spPr>
          <a:xfrm>
            <a:off x="318408" y="1825625"/>
            <a:ext cx="11674928" cy="4895850"/>
          </a:xfrm>
        </p:spPr>
        <p:txBody>
          <a:bodyPr>
            <a:normAutofit lnSpcReduction="10000"/>
          </a:bodyPr>
          <a:lstStyle/>
          <a:p>
            <a:pPr algn="just"/>
            <a:r>
              <a:rPr lang="ru-RU" dirty="0">
                <a:latin typeface="Arial" panose="020B0604020202020204" pitchFamily="34" charset="0"/>
                <a:cs typeface="Arial" panose="020B0604020202020204" pitchFamily="34" charset="0"/>
              </a:rPr>
              <a:t>Непрерывность, устойчивость, систематичность формирующих воздействий;</a:t>
            </a:r>
          </a:p>
          <a:p>
            <a:pPr algn="just"/>
            <a:r>
              <a:rPr lang="ru-RU" dirty="0">
                <a:latin typeface="Arial" panose="020B0604020202020204" pitchFamily="34" charset="0"/>
                <a:cs typeface="Arial" panose="020B0604020202020204" pitchFamily="34" charset="0"/>
              </a:rPr>
              <a:t>Воспитательные отношения в семье основаны на </a:t>
            </a:r>
            <a:r>
              <a:rPr lang="ru-RU" u="sng" dirty="0">
                <a:latin typeface="Arial" panose="020B0604020202020204" pitchFamily="34" charset="0"/>
                <a:cs typeface="Arial" panose="020B0604020202020204" pitchFamily="34" charset="0"/>
              </a:rPr>
              <a:t>ЧУВСТВАХ</a:t>
            </a:r>
            <a:r>
              <a:rPr lang="ru-RU" dirty="0">
                <a:latin typeface="Arial" panose="020B0604020202020204" pitchFamily="34" charset="0"/>
                <a:cs typeface="Arial" panose="020B0604020202020204" pitchFamily="34" charset="0"/>
              </a:rPr>
              <a:t> родства, любви, доверия, взаимной ответственности;</a:t>
            </a:r>
          </a:p>
          <a:p>
            <a:pPr algn="just"/>
            <a:r>
              <a:rPr lang="ru-RU" dirty="0">
                <a:latin typeface="Arial" panose="020B0604020202020204" pitchFamily="34" charset="0"/>
                <a:cs typeface="Arial" panose="020B0604020202020204" pitchFamily="34" charset="0"/>
              </a:rPr>
              <a:t>Взаимодействие в семье людей разного возраста, пола, имеющих разную область интересов и деятельности способствует духовному и практическому обогащению каждого члена семьи, передаче и усвоению опыта;</a:t>
            </a:r>
          </a:p>
          <a:p>
            <a:pPr algn="just"/>
            <a:r>
              <a:rPr lang="ru-RU" dirty="0">
                <a:latin typeface="Arial" panose="020B0604020202020204" pitchFamily="34" charset="0"/>
                <a:cs typeface="Arial" panose="020B0604020202020204" pitchFamily="34" charset="0"/>
              </a:rPr>
              <a:t>Взаимная направленность формирующих воздействий;</a:t>
            </a:r>
          </a:p>
          <a:p>
            <a:pPr algn="just"/>
            <a:r>
              <a:rPr lang="ru-RU" dirty="0">
                <a:latin typeface="Arial" panose="020B0604020202020204" pitchFamily="34" charset="0"/>
                <a:cs typeface="Arial" panose="020B0604020202020204" pitchFamily="34" charset="0"/>
              </a:rPr>
              <a:t>В семье благоприятные возможности для учета индивидуальных особенностей, актуального психического состояния, потребностей и интересов каждого члена семьи.</a:t>
            </a:r>
          </a:p>
          <a:p>
            <a:endParaRPr lang="ru-RU" dirty="0"/>
          </a:p>
        </p:txBody>
      </p:sp>
    </p:spTree>
    <p:extLst>
      <p:ext uri="{BB962C8B-B14F-4D97-AF65-F5344CB8AC3E}">
        <p14:creationId xmlns:p14="http://schemas.microsoft.com/office/powerpoint/2010/main" val="1461635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31BAB7E-815F-49AF-A92D-1C8B2F64E4C4}"/>
              </a:ext>
            </a:extLst>
          </p:cNvPr>
          <p:cNvSpPr>
            <a:spLocks noGrp="1"/>
          </p:cNvSpPr>
          <p:nvPr>
            <p:ph type="title"/>
          </p:nvPr>
        </p:nvSpPr>
        <p:spPr>
          <a:xfrm>
            <a:off x="0" y="-12287"/>
            <a:ext cx="11385000" cy="921287"/>
          </a:xfrm>
        </p:spPr>
        <p:txBody>
          <a:bodyPr>
            <a:normAutofit/>
          </a:bodyPr>
          <a:lstStyle/>
          <a:p>
            <a:pPr algn="ctr"/>
            <a:r>
              <a:rPr lang="ru-RU" sz="4000" b="1" dirty="0">
                <a:solidFill>
                  <a:srgbClr val="7030A0"/>
                </a:solidFill>
                <a:latin typeface="Arial" panose="020B0604020202020204" pitchFamily="34" charset="0"/>
                <a:cs typeface="Arial" panose="020B0604020202020204" pitchFamily="34" charset="0"/>
              </a:rPr>
              <a:t>Паттерны современной семьи</a:t>
            </a:r>
          </a:p>
        </p:txBody>
      </p:sp>
      <p:sp>
        <p:nvSpPr>
          <p:cNvPr id="4" name="Объект 3">
            <a:extLst>
              <a:ext uri="{FF2B5EF4-FFF2-40B4-BE49-F238E27FC236}">
                <a16:creationId xmlns:a16="http://schemas.microsoft.com/office/drawing/2014/main" id="{7EA901CE-399F-40D7-8918-CC11F375B611}"/>
              </a:ext>
            </a:extLst>
          </p:cNvPr>
          <p:cNvSpPr>
            <a:spLocks noGrp="1"/>
          </p:cNvSpPr>
          <p:nvPr>
            <p:ph sz="half" idx="1"/>
          </p:nvPr>
        </p:nvSpPr>
        <p:spPr>
          <a:xfrm>
            <a:off x="290999" y="1165608"/>
            <a:ext cx="5446609" cy="5476351"/>
          </a:xfrm>
        </p:spPr>
        <p:txBody>
          <a:bodyPr>
            <a:noAutofit/>
          </a:bodyPr>
          <a:lstStyle/>
          <a:p>
            <a:pPr marL="0" indent="0" algn="ctr">
              <a:buNone/>
            </a:pPr>
            <a:r>
              <a:rPr lang="ru-RU" sz="2500" b="1" dirty="0">
                <a:solidFill>
                  <a:schemeClr val="accent1"/>
                </a:solidFill>
                <a:latin typeface="Arial" panose="020B0604020202020204" pitchFamily="34" charset="0"/>
                <a:cs typeface="Arial" panose="020B0604020202020204" pitchFamily="34" charset="0"/>
              </a:rPr>
              <a:t>Негативные</a:t>
            </a:r>
          </a:p>
          <a:p>
            <a:r>
              <a:rPr lang="ru-RU" sz="2500" dirty="0">
                <a:latin typeface="Arial" panose="020B0604020202020204" pitchFamily="34" charset="0"/>
                <a:cs typeface="Arial" panose="020B0604020202020204" pitchFamily="34" charset="0"/>
              </a:rPr>
              <a:t>Кризис семейного образа жизни;</a:t>
            </a:r>
          </a:p>
          <a:p>
            <a:r>
              <a:rPr lang="ru-RU" sz="2500" dirty="0">
                <a:latin typeface="Arial" panose="020B0604020202020204" pitchFamily="34" charset="0"/>
                <a:cs typeface="Arial" panose="020B0604020202020204" pitchFamily="34" charset="0"/>
              </a:rPr>
              <a:t>Повышенная тревожность и конфликтность;</a:t>
            </a:r>
          </a:p>
          <a:p>
            <a:r>
              <a:rPr lang="ru-RU" sz="2500" dirty="0">
                <a:latin typeface="Arial" panose="020B0604020202020204" pitchFamily="34" charset="0"/>
                <a:cs typeface="Arial" panose="020B0604020202020204" pitchFamily="34" charset="0"/>
              </a:rPr>
              <a:t>Повышенные социальные страхи;</a:t>
            </a:r>
          </a:p>
          <a:p>
            <a:r>
              <a:rPr lang="ru-RU" sz="2500" dirty="0">
                <a:latin typeface="Arial" panose="020B0604020202020204" pitchFamily="34" charset="0"/>
                <a:cs typeface="Arial" panose="020B0604020202020204" pitchFamily="34" charset="0"/>
              </a:rPr>
              <a:t>Снижение внимания на самостоятельность детей;</a:t>
            </a:r>
          </a:p>
          <a:p>
            <a:r>
              <a:rPr lang="ru-RU" sz="2500" dirty="0">
                <a:latin typeface="Arial" panose="020B0604020202020204" pitchFamily="34" charset="0"/>
                <a:cs typeface="Arial" panose="020B0604020202020204" pitchFamily="34" charset="0"/>
              </a:rPr>
              <a:t>Завышенные ожидания от ребенка;</a:t>
            </a:r>
          </a:p>
          <a:p>
            <a:r>
              <a:rPr lang="ru-RU" sz="2500" dirty="0">
                <a:latin typeface="Arial" panose="020B0604020202020204" pitchFamily="34" charset="0"/>
                <a:cs typeface="Arial" panose="020B0604020202020204" pitchFamily="34" charset="0"/>
              </a:rPr>
              <a:t>Приоритет интеллектуализации;</a:t>
            </a:r>
          </a:p>
        </p:txBody>
      </p:sp>
      <p:sp>
        <p:nvSpPr>
          <p:cNvPr id="5" name="Объект 4">
            <a:extLst>
              <a:ext uri="{FF2B5EF4-FFF2-40B4-BE49-F238E27FC236}">
                <a16:creationId xmlns:a16="http://schemas.microsoft.com/office/drawing/2014/main" id="{F1627655-85F2-474F-89AC-502CB2ABF3C9}"/>
              </a:ext>
            </a:extLst>
          </p:cNvPr>
          <p:cNvSpPr>
            <a:spLocks noGrp="1"/>
          </p:cNvSpPr>
          <p:nvPr>
            <p:ph sz="half" idx="2"/>
          </p:nvPr>
        </p:nvSpPr>
        <p:spPr>
          <a:xfrm>
            <a:off x="6172199" y="1165609"/>
            <a:ext cx="5728801" cy="5476350"/>
          </a:xfrm>
        </p:spPr>
        <p:txBody>
          <a:bodyPr>
            <a:normAutofit fontScale="92500" lnSpcReduction="10000"/>
          </a:bodyPr>
          <a:lstStyle/>
          <a:p>
            <a:pPr marL="0" indent="0" algn="ctr">
              <a:buNone/>
            </a:pPr>
            <a:r>
              <a:rPr lang="ru-RU" b="1" dirty="0">
                <a:solidFill>
                  <a:srgbClr val="00B050"/>
                </a:solidFill>
              </a:rPr>
              <a:t>Позитивные</a:t>
            </a:r>
          </a:p>
          <a:p>
            <a:r>
              <a:rPr lang="ru-RU" dirty="0"/>
              <a:t>Наличие осознанного отношения к рождению детей;</a:t>
            </a:r>
          </a:p>
          <a:p>
            <a:r>
              <a:rPr lang="ru-RU" dirty="0"/>
              <a:t>Выделение времени на семью;</a:t>
            </a:r>
          </a:p>
          <a:p>
            <a:r>
              <a:rPr lang="ru-RU" dirty="0"/>
              <a:t>Увеличение возможностей для развития детей;</a:t>
            </a:r>
          </a:p>
          <a:p>
            <a:r>
              <a:rPr lang="ru-RU" dirty="0"/>
              <a:t>Потребность в родительской компетентности;</a:t>
            </a:r>
          </a:p>
          <a:p>
            <a:r>
              <a:rPr lang="ru-RU" dirty="0"/>
              <a:t>Более открытые и дружелюбные отношения с детьми;</a:t>
            </a:r>
          </a:p>
          <a:p>
            <a:r>
              <a:rPr lang="ru-RU" dirty="0"/>
              <a:t>Больше уважения к индивидуальности ребенка;</a:t>
            </a:r>
          </a:p>
          <a:p>
            <a:endParaRPr lang="ru-RU" dirty="0"/>
          </a:p>
          <a:p>
            <a:pPr marL="0" indent="0">
              <a:buNone/>
            </a:pPr>
            <a:endParaRPr lang="ru-RU" dirty="0"/>
          </a:p>
          <a:p>
            <a:endParaRPr lang="ru-RU" dirty="0"/>
          </a:p>
        </p:txBody>
      </p:sp>
    </p:spTree>
    <p:extLst>
      <p:ext uri="{BB962C8B-B14F-4D97-AF65-F5344CB8AC3E}">
        <p14:creationId xmlns:p14="http://schemas.microsoft.com/office/powerpoint/2010/main" val="2048416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6DB87EDC-7218-4928-B30F-6F8450AC8E07}"/>
              </a:ext>
            </a:extLst>
          </p:cNvPr>
          <p:cNvSpPr>
            <a:spLocks noGrp="1"/>
          </p:cNvSpPr>
          <p:nvPr>
            <p:ph type="title"/>
          </p:nvPr>
        </p:nvSpPr>
        <p:spPr>
          <a:xfrm>
            <a:off x="139890" y="91507"/>
            <a:ext cx="11810919" cy="814729"/>
          </a:xfrm>
        </p:spPr>
        <p:txBody>
          <a:bodyPr anchor="ctr">
            <a:normAutofit fontScale="90000"/>
          </a:bodyPr>
          <a:lstStyle/>
          <a:p>
            <a:pPr algn="ctr"/>
            <a:r>
              <a:rPr lang="ru-RU" dirty="0"/>
              <a:t>    </a:t>
            </a:r>
            <a:r>
              <a:rPr lang="ru-RU" sz="6000" b="1" dirty="0">
                <a:solidFill>
                  <a:schemeClr val="accent4">
                    <a:lumMod val="75000"/>
                  </a:schemeClr>
                </a:solidFill>
                <a:latin typeface="Arial" panose="020B0604020202020204" pitchFamily="34" charset="0"/>
                <a:cs typeface="Arial" panose="020B0604020202020204" pitchFamily="34" charset="0"/>
              </a:rPr>
              <a:t>Обоснование актуальности</a:t>
            </a:r>
            <a:endParaRPr lang="ru-RU" b="1" dirty="0">
              <a:solidFill>
                <a:schemeClr val="accent4">
                  <a:lumMod val="75000"/>
                </a:schemeClr>
              </a:solidFill>
              <a:latin typeface="Arial" panose="020B0604020202020204" pitchFamily="34" charset="0"/>
              <a:cs typeface="Arial" panose="020B0604020202020204" pitchFamily="34" charset="0"/>
            </a:endParaRPr>
          </a:p>
        </p:txBody>
      </p:sp>
      <p:sp>
        <p:nvSpPr>
          <p:cNvPr id="3" name="Объект 2">
            <a:extLst>
              <a:ext uri="{FF2B5EF4-FFF2-40B4-BE49-F238E27FC236}">
                <a16:creationId xmlns:a16="http://schemas.microsoft.com/office/drawing/2014/main" id="{FEF0FEA2-2523-43D5-808E-90B576A07794}"/>
              </a:ext>
            </a:extLst>
          </p:cNvPr>
          <p:cNvSpPr>
            <a:spLocks noGrp="1"/>
          </p:cNvSpPr>
          <p:nvPr>
            <p:ph idx="1"/>
          </p:nvPr>
        </p:nvSpPr>
        <p:spPr>
          <a:xfrm>
            <a:off x="241192" y="1148157"/>
            <a:ext cx="4721962" cy="5228150"/>
          </a:xfrm>
        </p:spPr>
        <p:txBody>
          <a:bodyPr>
            <a:normAutofit fontScale="85000" lnSpcReduction="10000"/>
          </a:bodyPr>
          <a:lstStyle/>
          <a:p>
            <a:pPr algn="just"/>
            <a:r>
              <a:rPr lang="ru-RU" sz="3200" dirty="0"/>
              <a:t>Государственная стратегия – социально-демографические проблемы;</a:t>
            </a:r>
          </a:p>
          <a:p>
            <a:pPr algn="just"/>
            <a:r>
              <a:rPr lang="ru-RU" sz="3200" dirty="0"/>
              <a:t>Национальный проект «Семья» - всесторонняя поддержка родителей и укрепление семейных ценностей;</a:t>
            </a:r>
          </a:p>
          <a:p>
            <a:pPr algn="just"/>
            <a:r>
              <a:rPr lang="ru-RU" sz="3200" dirty="0"/>
              <a:t>Программа просвещения родителей детей дошкольного возраста, посещающих ДОО (ФГБНУ «ИРЗАР»).</a:t>
            </a:r>
          </a:p>
        </p:txBody>
      </p:sp>
      <p:pic>
        <p:nvPicPr>
          <p:cNvPr id="7" name="Рисунок 6">
            <a:extLst>
              <a:ext uri="{FF2B5EF4-FFF2-40B4-BE49-F238E27FC236}">
                <a16:creationId xmlns:a16="http://schemas.microsoft.com/office/drawing/2014/main" id="{E863AEE4-CBE9-4B23-BF50-3BF2BD2D1CAE}"/>
              </a:ext>
            </a:extLst>
          </p:cNvPr>
          <p:cNvPicPr>
            <a:picLocks noChangeAspect="1"/>
          </p:cNvPicPr>
          <p:nvPr/>
        </p:nvPicPr>
        <p:blipFill>
          <a:blip r:embed="rId2"/>
          <a:stretch>
            <a:fillRect/>
          </a:stretch>
        </p:blipFill>
        <p:spPr>
          <a:xfrm>
            <a:off x="5288335" y="2614450"/>
            <a:ext cx="1722341" cy="1629100"/>
          </a:xfrm>
          <a:prstGeom prst="rect">
            <a:avLst/>
          </a:prstGeom>
        </p:spPr>
      </p:pic>
      <p:pic>
        <p:nvPicPr>
          <p:cNvPr id="6" name="Объект 3">
            <a:extLst>
              <a:ext uri="{FF2B5EF4-FFF2-40B4-BE49-F238E27FC236}">
                <a16:creationId xmlns:a16="http://schemas.microsoft.com/office/drawing/2014/main" id="{3DBEE92D-5F1E-49D5-A47A-1532F8A9757F}"/>
              </a:ext>
            </a:extLst>
          </p:cNvPr>
          <p:cNvPicPr>
            <a:picLocks noChangeAspect="1"/>
          </p:cNvPicPr>
          <p:nvPr/>
        </p:nvPicPr>
        <p:blipFill rotWithShape="1">
          <a:blip r:embed="rId3"/>
          <a:srcRect t="6690" b="7554"/>
          <a:stretch/>
        </p:blipFill>
        <p:spPr>
          <a:xfrm>
            <a:off x="7335857" y="906236"/>
            <a:ext cx="4516341" cy="567417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3066313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a:extLst>
              <a:ext uri="{FF2B5EF4-FFF2-40B4-BE49-F238E27FC236}">
                <a16:creationId xmlns:a16="http://schemas.microsoft.com/office/drawing/2014/main" id="{F690951D-4B9A-4F10-8EFA-D8F3103CBEFE}"/>
              </a:ext>
            </a:extLst>
          </p:cNvPr>
          <p:cNvSpPr/>
          <p:nvPr/>
        </p:nvSpPr>
        <p:spPr>
          <a:xfrm flipH="1">
            <a:off x="515482" y="149876"/>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Социальный институт</a:t>
            </a:r>
          </a:p>
        </p:txBody>
      </p:sp>
      <p:sp>
        <p:nvSpPr>
          <p:cNvPr id="19" name="Прямоугольник 18">
            <a:extLst>
              <a:ext uri="{FF2B5EF4-FFF2-40B4-BE49-F238E27FC236}">
                <a16:creationId xmlns:a16="http://schemas.microsoft.com/office/drawing/2014/main" id="{B5E680EA-2794-4A8D-9698-4617A21B4424}"/>
              </a:ext>
            </a:extLst>
          </p:cNvPr>
          <p:cNvSpPr/>
          <p:nvPr/>
        </p:nvSpPr>
        <p:spPr>
          <a:xfrm flipH="1">
            <a:off x="8636212" y="214876"/>
            <a:ext cx="3260581" cy="92649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Феномен</a:t>
            </a:r>
          </a:p>
        </p:txBody>
      </p:sp>
      <p:sp>
        <p:nvSpPr>
          <p:cNvPr id="25" name="Прямоугольник 24">
            <a:extLst>
              <a:ext uri="{FF2B5EF4-FFF2-40B4-BE49-F238E27FC236}">
                <a16:creationId xmlns:a16="http://schemas.microsoft.com/office/drawing/2014/main" id="{39871C35-E6F9-49C7-821C-C77FB85A73F7}"/>
              </a:ext>
            </a:extLst>
          </p:cNvPr>
          <p:cNvSpPr/>
          <p:nvPr/>
        </p:nvSpPr>
        <p:spPr>
          <a:xfrm flipH="1">
            <a:off x="888660" y="1523402"/>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Личностные смыслы</a:t>
            </a:r>
          </a:p>
        </p:txBody>
      </p:sp>
      <p:sp>
        <p:nvSpPr>
          <p:cNvPr id="26" name="Прямоугольник 25">
            <a:extLst>
              <a:ext uri="{FF2B5EF4-FFF2-40B4-BE49-F238E27FC236}">
                <a16:creationId xmlns:a16="http://schemas.microsoft.com/office/drawing/2014/main" id="{157F4651-D006-4CD8-91F8-FF2A216ECD8B}"/>
              </a:ext>
            </a:extLst>
          </p:cNvPr>
          <p:cNvSpPr/>
          <p:nvPr/>
        </p:nvSpPr>
        <p:spPr>
          <a:xfrm flipH="1">
            <a:off x="8267525" y="1625769"/>
            <a:ext cx="3331410" cy="92649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Профессиональные смыслы</a:t>
            </a:r>
          </a:p>
        </p:txBody>
      </p:sp>
      <p:sp>
        <p:nvSpPr>
          <p:cNvPr id="27" name="Прямоугольник 26">
            <a:extLst>
              <a:ext uri="{FF2B5EF4-FFF2-40B4-BE49-F238E27FC236}">
                <a16:creationId xmlns:a16="http://schemas.microsoft.com/office/drawing/2014/main" id="{5B8E9E7E-019D-44CA-AA15-05F9E9AB22B5}"/>
              </a:ext>
            </a:extLst>
          </p:cNvPr>
          <p:cNvSpPr/>
          <p:nvPr/>
        </p:nvSpPr>
        <p:spPr>
          <a:xfrm flipH="1">
            <a:off x="1269109" y="2896928"/>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Индивидуализация</a:t>
            </a:r>
          </a:p>
        </p:txBody>
      </p:sp>
      <p:sp>
        <p:nvSpPr>
          <p:cNvPr id="28" name="Прямоугольник 27">
            <a:extLst>
              <a:ext uri="{FF2B5EF4-FFF2-40B4-BE49-F238E27FC236}">
                <a16:creationId xmlns:a16="http://schemas.microsoft.com/office/drawing/2014/main" id="{C8E8F57A-D5DC-4480-A7B3-B349BE7AD5B9}"/>
              </a:ext>
            </a:extLst>
          </p:cNvPr>
          <p:cNvSpPr/>
          <p:nvPr/>
        </p:nvSpPr>
        <p:spPr>
          <a:xfrm flipH="1">
            <a:off x="7887365" y="2965750"/>
            <a:ext cx="3331410" cy="92649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Социализация</a:t>
            </a:r>
          </a:p>
        </p:txBody>
      </p:sp>
      <p:sp>
        <p:nvSpPr>
          <p:cNvPr id="29" name="Прямоугольник 28">
            <a:extLst>
              <a:ext uri="{FF2B5EF4-FFF2-40B4-BE49-F238E27FC236}">
                <a16:creationId xmlns:a16="http://schemas.microsoft.com/office/drawing/2014/main" id="{01A9F3BA-EB34-4057-9225-9A88B797A740}"/>
              </a:ext>
            </a:extLst>
          </p:cNvPr>
          <p:cNvSpPr/>
          <p:nvPr/>
        </p:nvSpPr>
        <p:spPr>
          <a:xfrm flipH="1">
            <a:off x="2014856" y="5801404"/>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Формализованные отношения</a:t>
            </a:r>
          </a:p>
        </p:txBody>
      </p:sp>
      <p:sp>
        <p:nvSpPr>
          <p:cNvPr id="30" name="Прямоугольник 29">
            <a:extLst>
              <a:ext uri="{FF2B5EF4-FFF2-40B4-BE49-F238E27FC236}">
                <a16:creationId xmlns:a16="http://schemas.microsoft.com/office/drawing/2014/main" id="{3401A41A-BE7D-4C31-8307-02025B2A2376}"/>
              </a:ext>
            </a:extLst>
          </p:cNvPr>
          <p:cNvSpPr/>
          <p:nvPr/>
        </p:nvSpPr>
        <p:spPr>
          <a:xfrm flipH="1">
            <a:off x="6970507" y="5781626"/>
            <a:ext cx="3331410" cy="92649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Личностные отношения</a:t>
            </a:r>
          </a:p>
        </p:txBody>
      </p:sp>
      <p:sp>
        <p:nvSpPr>
          <p:cNvPr id="31" name="Прямоугольник 30">
            <a:extLst>
              <a:ext uri="{FF2B5EF4-FFF2-40B4-BE49-F238E27FC236}">
                <a16:creationId xmlns:a16="http://schemas.microsoft.com/office/drawing/2014/main" id="{5E053344-2607-43D2-B746-4CA1E8DE136C}"/>
              </a:ext>
            </a:extLst>
          </p:cNvPr>
          <p:cNvSpPr/>
          <p:nvPr/>
        </p:nvSpPr>
        <p:spPr>
          <a:xfrm flipH="1">
            <a:off x="1684314" y="4339277"/>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Роль - клиент</a:t>
            </a:r>
          </a:p>
        </p:txBody>
      </p:sp>
      <p:sp>
        <p:nvSpPr>
          <p:cNvPr id="32" name="Прямоугольник 31">
            <a:extLst>
              <a:ext uri="{FF2B5EF4-FFF2-40B4-BE49-F238E27FC236}">
                <a16:creationId xmlns:a16="http://schemas.microsoft.com/office/drawing/2014/main" id="{F6FD961C-BECE-49CB-B91F-921F038637AB}"/>
              </a:ext>
            </a:extLst>
          </p:cNvPr>
          <p:cNvSpPr/>
          <p:nvPr/>
        </p:nvSpPr>
        <p:spPr>
          <a:xfrm flipH="1">
            <a:off x="7468906" y="4373688"/>
            <a:ext cx="3331410" cy="926498"/>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Роль - исполнитель </a:t>
            </a:r>
          </a:p>
        </p:txBody>
      </p:sp>
      <p:sp>
        <p:nvSpPr>
          <p:cNvPr id="2" name="Стрелка: вверх-вниз 1">
            <a:extLst>
              <a:ext uri="{FF2B5EF4-FFF2-40B4-BE49-F238E27FC236}">
                <a16:creationId xmlns:a16="http://schemas.microsoft.com/office/drawing/2014/main" id="{6E9F4FBA-E41A-4001-9236-1FA573686B2A}"/>
              </a:ext>
            </a:extLst>
          </p:cNvPr>
          <p:cNvSpPr/>
          <p:nvPr/>
        </p:nvSpPr>
        <p:spPr>
          <a:xfrm>
            <a:off x="5705606" y="214876"/>
            <a:ext cx="834733" cy="6513026"/>
          </a:xfrm>
          <a:prstGeom prst="upDownArrow">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b="1" dirty="0">
                <a:solidFill>
                  <a:srgbClr val="FF0000"/>
                </a:solidFill>
                <a:latin typeface="Arial" panose="020B0604020202020204" pitchFamily="34" charset="0"/>
                <a:cs typeface="Arial" panose="020B0604020202020204" pitchFamily="34" charset="0"/>
              </a:rPr>
              <a:t>ПРОТИВОРЕЧИЯ/ПАРАДОКСЫ</a:t>
            </a:r>
          </a:p>
        </p:txBody>
      </p:sp>
    </p:spTree>
    <p:extLst>
      <p:ext uri="{BB962C8B-B14F-4D97-AF65-F5344CB8AC3E}">
        <p14:creationId xmlns:p14="http://schemas.microsoft.com/office/powerpoint/2010/main" val="4098794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491C767-27AC-4B72-8F33-734E5C321857}"/>
              </a:ext>
            </a:extLst>
          </p:cNvPr>
          <p:cNvSpPr>
            <a:spLocks noGrp="1"/>
          </p:cNvSpPr>
          <p:nvPr>
            <p:ph type="title"/>
          </p:nvPr>
        </p:nvSpPr>
        <p:spPr>
          <a:xfrm>
            <a:off x="311499" y="16818"/>
            <a:ext cx="11162881" cy="679904"/>
          </a:xfrm>
        </p:spPr>
        <p:txBody>
          <a:bodyPr>
            <a:normAutofit fontScale="90000"/>
          </a:bodyPr>
          <a:lstStyle/>
          <a:p>
            <a:pPr algn="ctr"/>
            <a:r>
              <a:rPr lang="ru-RU" b="1" dirty="0">
                <a:solidFill>
                  <a:srgbClr val="7030A0"/>
                </a:solidFill>
                <a:latin typeface="Arial" panose="020B0604020202020204" pitchFamily="34" charset="0"/>
                <a:cs typeface="Arial" panose="020B0604020202020204" pitchFamily="34" charset="0"/>
              </a:rPr>
              <a:t>Ориентиры результата</a:t>
            </a:r>
          </a:p>
        </p:txBody>
      </p:sp>
      <p:sp>
        <p:nvSpPr>
          <p:cNvPr id="3" name="Объект 2">
            <a:extLst>
              <a:ext uri="{FF2B5EF4-FFF2-40B4-BE49-F238E27FC236}">
                <a16:creationId xmlns:a16="http://schemas.microsoft.com/office/drawing/2014/main" id="{473547F7-9181-49AD-A78A-F6AEA0E5364F}"/>
              </a:ext>
            </a:extLst>
          </p:cNvPr>
          <p:cNvSpPr>
            <a:spLocks noGrp="1"/>
          </p:cNvSpPr>
          <p:nvPr>
            <p:ph idx="1"/>
          </p:nvPr>
        </p:nvSpPr>
        <p:spPr>
          <a:xfrm>
            <a:off x="0" y="693336"/>
            <a:ext cx="12192000" cy="6147846"/>
          </a:xfrm>
        </p:spPr>
        <p:txBody>
          <a:bodyPr>
            <a:normAutofit fontScale="92500" lnSpcReduction="20000"/>
          </a:bodyPr>
          <a:lstStyle/>
          <a:p>
            <a:pPr algn="just"/>
            <a:r>
              <a:rPr lang="ru-RU" b="1" dirty="0">
                <a:latin typeface="Arial" panose="020B0604020202020204" pitchFamily="34" charset="0"/>
                <a:cs typeface="Arial" panose="020B0604020202020204" pitchFamily="34" charset="0"/>
              </a:rPr>
              <a:t>Родительство </a:t>
            </a:r>
            <a:r>
              <a:rPr lang="ru-RU" dirty="0">
                <a:latin typeface="Arial" panose="020B0604020202020204" pitchFamily="34" charset="0"/>
                <a:cs typeface="Arial" panose="020B0604020202020204" pitchFamily="34" charset="0"/>
              </a:rPr>
              <a:t>- сложный социальный институт, базирующийся на проявлении родительских чувств, любви и привязанности к детям, определяющий выполнение специфических социальных ролей матери и отца, основанных на фундаменте культурных ценностей и традиций как общества в целом, так и конкретной семьи и проявляющийся в реальном поведении, отношении родителей к детям в стиле воспитания. </a:t>
            </a:r>
          </a:p>
          <a:p>
            <a:pPr algn="just"/>
            <a:r>
              <a:rPr lang="ru-RU" b="1" dirty="0">
                <a:latin typeface="Arial" panose="020B0604020202020204" pitchFamily="34" charset="0"/>
                <a:cs typeface="Arial" panose="020B0604020202020204" pitchFamily="34" charset="0"/>
              </a:rPr>
              <a:t>Ответственное родительство </a:t>
            </a:r>
            <a:r>
              <a:rPr lang="ru-RU" dirty="0">
                <a:latin typeface="Arial" panose="020B0604020202020204" pitchFamily="34" charset="0"/>
                <a:cs typeface="Arial" panose="020B0604020202020204" pitchFamily="34" charset="0"/>
              </a:rPr>
              <a:t>– осознанный и зрелый подход к рождению, содержанию и воспитанию ребенка, исходя из его законных интересов и потребностей; создание условий, в которых ребенок может в полной мере развиваться.</a:t>
            </a:r>
          </a:p>
          <a:p>
            <a:pPr algn="just"/>
            <a:r>
              <a:rPr lang="ru-RU" b="1" dirty="0">
                <a:latin typeface="Arial" panose="020B0604020202020204" pitchFamily="34" charset="0"/>
                <a:cs typeface="Arial" panose="020B0604020202020204" pitchFamily="34" charset="0"/>
              </a:rPr>
              <a:t>Родительская стратегия </a:t>
            </a:r>
            <a:r>
              <a:rPr lang="ru-RU" dirty="0">
                <a:latin typeface="Arial" panose="020B0604020202020204" pitchFamily="34" charset="0"/>
                <a:cs typeface="Arial" panose="020B0604020202020204" pitchFamily="34" charset="0"/>
              </a:rPr>
              <a:t>- то комплекс осознанных или неосознанных подходов и методов, которые родители используют в воспитании своих детей для достижения определенных целей, таких как формирование личности, развитие навыков, обеспечение благополучия и успешной адаптации в обществе. </a:t>
            </a:r>
          </a:p>
          <a:p>
            <a:pPr algn="just"/>
            <a:r>
              <a:rPr lang="ru-RU" b="1" dirty="0">
                <a:latin typeface="Arial" panose="020B0604020202020204" pitchFamily="34" charset="0"/>
                <a:cs typeface="Arial" panose="020B0604020202020204" pitchFamily="34" charset="0"/>
              </a:rPr>
              <a:t>Родительская позиция </a:t>
            </a:r>
            <a:r>
              <a:rPr lang="ru-RU" dirty="0">
                <a:latin typeface="Arial" panose="020B0604020202020204" pitchFamily="34" charset="0"/>
                <a:cs typeface="Arial" panose="020B0604020202020204" pitchFamily="34" charset="0"/>
              </a:rPr>
              <a:t>- интегративный компонент семейного воспитания, определяющий мотивы и ценности воспитания, особенности образа ребенка у родителя, характер эмоционального принятия и представления о себе как родителе, модели ролевого родительского поведения, степень удовлетворенности родительством.</a:t>
            </a:r>
          </a:p>
          <a:p>
            <a:endParaRPr lang="ru-RU" dirty="0"/>
          </a:p>
          <a:p>
            <a:endParaRPr lang="ru-RU" dirty="0"/>
          </a:p>
        </p:txBody>
      </p:sp>
    </p:spTree>
    <p:extLst>
      <p:ext uri="{BB962C8B-B14F-4D97-AF65-F5344CB8AC3E}">
        <p14:creationId xmlns:p14="http://schemas.microsoft.com/office/powerpoint/2010/main" val="157140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AE3AEFF4-0439-48A2-8E5E-3A3ED91696AE}"/>
              </a:ext>
            </a:extLst>
          </p:cNvPr>
          <p:cNvSpPr>
            <a:spLocks noGrp="1"/>
          </p:cNvSpPr>
          <p:nvPr>
            <p:ph idx="1"/>
          </p:nvPr>
        </p:nvSpPr>
        <p:spPr>
          <a:xfrm>
            <a:off x="80388" y="140677"/>
            <a:ext cx="11957538" cy="6621863"/>
          </a:xfrm>
        </p:spPr>
        <p:txBody>
          <a:bodyPr>
            <a:normAutofit lnSpcReduction="10000"/>
          </a:bodyPr>
          <a:lstStyle/>
          <a:p>
            <a:pPr marL="0" indent="0" algn="just">
              <a:buNone/>
            </a:pPr>
            <a:r>
              <a:rPr lang="ru-RU" b="1" dirty="0">
                <a:latin typeface="Arial" panose="020B0604020202020204" pitchFamily="34" charset="0"/>
                <a:cs typeface="Arial" panose="020B0604020202020204" pitchFamily="34" charset="0"/>
              </a:rPr>
              <a:t>Родительская компетентность </a:t>
            </a:r>
            <a:r>
              <a:rPr lang="ru-RU" dirty="0">
                <a:latin typeface="Arial" panose="020B0604020202020204" pitchFamily="34" charset="0"/>
                <a:cs typeface="Arial" panose="020B0604020202020204" pitchFamily="34" charset="0"/>
              </a:rPr>
              <a:t>- способность родителя решать вариативные задачи воспитания, развития, обучения ребенка, опираясь на знания об особенностях его развития, потребностях и возможностях, интересах и способностях ребенка.</a:t>
            </a:r>
          </a:p>
          <a:p>
            <a:pPr marL="0" indent="0" algn="just">
              <a:buNone/>
            </a:pPr>
            <a:r>
              <a:rPr lang="ru-RU" dirty="0">
                <a:latin typeface="Arial" panose="020B0604020202020204" pitchFamily="34" charset="0"/>
                <a:cs typeface="Arial" panose="020B0604020202020204" pitchFamily="34" charset="0"/>
              </a:rPr>
              <a:t> </a:t>
            </a:r>
            <a:r>
              <a:rPr lang="ru-RU" b="1" dirty="0">
                <a:latin typeface="Arial" panose="020B0604020202020204" pitchFamily="34" charset="0"/>
                <a:cs typeface="Arial" panose="020B0604020202020204" pitchFamily="34" charset="0"/>
              </a:rPr>
              <a:t>Компетентный родитель </a:t>
            </a:r>
            <a:r>
              <a:rPr lang="ru-RU" dirty="0">
                <a:latin typeface="Arial" panose="020B0604020202020204" pitchFamily="34" charset="0"/>
                <a:cs typeface="Arial" panose="020B0604020202020204" pitchFamily="34" charset="0"/>
              </a:rPr>
              <a:t>обладает необходимой системой знаний (о возрастных и индивидуально-личностных особенностях ребенка, эмоциональном и психологическом благополучии, проблемах и трудностях, методах воспитания), руководствуется в своих действиях адекватной мотивацией, признавая самоценность ребенка, имеет необходимые ресурсы (материальные и личностные) и возможности (время, контакты, пространство совместных занятий). </a:t>
            </a:r>
          </a:p>
          <a:p>
            <a:pPr marL="0" indent="0" algn="just">
              <a:buNone/>
            </a:pPr>
            <a:r>
              <a:rPr lang="ru-RU" b="1" dirty="0">
                <a:latin typeface="Arial" panose="020B0604020202020204" pitchFamily="34" charset="0"/>
                <a:cs typeface="Arial" panose="020B0604020202020204" pitchFamily="34" charset="0"/>
              </a:rPr>
              <a:t>Осознанный родитель </a:t>
            </a:r>
            <a:r>
              <a:rPr lang="ru-RU" dirty="0">
                <a:latin typeface="Arial" panose="020B0604020202020204" pitchFamily="34" charset="0"/>
                <a:cs typeface="Arial" panose="020B0604020202020204" pitchFamily="34" charset="0"/>
              </a:rPr>
              <a:t>– это родитель, который готов, опираясь на свой семейный опыт и представления о ценностях семьи, решать задачи общения и взаимодействия с ребенком с целью его успешной социализации, для его полноценного развития, воспитания и обучения, учитывая возможности, потребности и интересы ребенка на разных этапах его развития. </a:t>
            </a:r>
          </a:p>
          <a:p>
            <a:pPr marL="0" indent="0" algn="just">
              <a:buNone/>
            </a:pPr>
            <a:endParaRPr lang="ru-RU" dirty="0"/>
          </a:p>
        </p:txBody>
      </p:sp>
    </p:spTree>
    <p:extLst>
      <p:ext uri="{BB962C8B-B14F-4D97-AF65-F5344CB8AC3E}">
        <p14:creationId xmlns:p14="http://schemas.microsoft.com/office/powerpoint/2010/main" val="22410238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7"/>
          <p:cNvSpPr/>
          <p:nvPr/>
        </p:nvSpPr>
        <p:spPr>
          <a:xfrm>
            <a:off x="3631700" y="1662010"/>
            <a:ext cx="587465" cy="506435"/>
          </a:xfrm>
          <a:prstGeom prst="hexagon">
            <a:avLst>
              <a:gd name="adj" fmla="val 25000"/>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Google Shape;133;p17"/>
          <p:cNvSpPr txBox="1"/>
          <p:nvPr/>
        </p:nvSpPr>
        <p:spPr>
          <a:xfrm>
            <a:off x="1430604" y="79666"/>
            <a:ext cx="9397685" cy="955183"/>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5400" b="1" dirty="0">
                <a:solidFill>
                  <a:srgbClr val="7030A0"/>
                </a:solidFill>
                <a:latin typeface="+mj-lt"/>
                <a:ea typeface="Calibri"/>
                <a:cs typeface="Calibri"/>
                <a:sym typeface="Calibri"/>
              </a:rPr>
              <a:t>Что важно </a:t>
            </a:r>
            <a:r>
              <a:rPr lang="ru-RU" sz="5400" b="1" dirty="0">
                <a:solidFill>
                  <a:schemeClr val="accent2"/>
                </a:solidFill>
                <a:latin typeface="+mj-lt"/>
                <a:ea typeface="Calibri"/>
                <a:cs typeface="Calibri"/>
                <a:sym typeface="Calibri"/>
              </a:rPr>
              <a:t>знать?</a:t>
            </a:r>
            <a:endParaRPr sz="2400" b="1" dirty="0">
              <a:solidFill>
                <a:schemeClr val="accent2"/>
              </a:solidFill>
              <a:latin typeface="+mj-lt"/>
            </a:endParaRPr>
          </a:p>
        </p:txBody>
      </p:sp>
      <p:sp>
        <p:nvSpPr>
          <p:cNvPr id="134" name="Google Shape;134;p17"/>
          <p:cNvSpPr txBox="1"/>
          <p:nvPr/>
        </p:nvSpPr>
        <p:spPr>
          <a:xfrm>
            <a:off x="4675074" y="1568139"/>
            <a:ext cx="34569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Типы семей</a:t>
            </a:r>
            <a:endParaRPr sz="2400" dirty="0"/>
          </a:p>
        </p:txBody>
      </p:sp>
      <p:sp>
        <p:nvSpPr>
          <p:cNvPr id="139" name="Google Shape;139;p17"/>
          <p:cNvSpPr txBox="1"/>
          <p:nvPr/>
        </p:nvSpPr>
        <p:spPr>
          <a:xfrm>
            <a:off x="3631700" y="2814274"/>
            <a:ext cx="6937569" cy="63375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Стиль/стратегия воспитания</a:t>
            </a:r>
            <a:endParaRPr sz="2400" dirty="0"/>
          </a:p>
        </p:txBody>
      </p:sp>
      <p:sp>
        <p:nvSpPr>
          <p:cNvPr id="142" name="Google Shape;142;p17"/>
          <p:cNvSpPr/>
          <p:nvPr/>
        </p:nvSpPr>
        <p:spPr>
          <a:xfrm>
            <a:off x="2841028" y="2922565"/>
            <a:ext cx="587465" cy="506435"/>
          </a:xfrm>
          <a:prstGeom prst="hexagon">
            <a:avLst>
              <a:gd name="adj" fmla="val 25000"/>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3" name="Google Shape;143;p17"/>
          <p:cNvSpPr/>
          <p:nvPr/>
        </p:nvSpPr>
        <p:spPr>
          <a:xfrm>
            <a:off x="1758501" y="5608936"/>
            <a:ext cx="587465" cy="506435"/>
          </a:xfrm>
          <a:prstGeom prst="hexagon">
            <a:avLst>
              <a:gd name="adj" fmla="val 25000"/>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44" name="Google Shape;144;p17"/>
          <p:cNvPicPr preferRelativeResize="0"/>
          <p:nvPr/>
        </p:nvPicPr>
        <p:blipFill rotWithShape="1">
          <a:blip r:embed="rId3">
            <a:alphaModFix/>
          </a:blip>
          <a:srcRect/>
          <a:stretch/>
        </p:blipFill>
        <p:spPr>
          <a:xfrm>
            <a:off x="6504124" y="3535334"/>
            <a:ext cx="360000" cy="360000"/>
          </a:xfrm>
          <a:prstGeom prst="rect">
            <a:avLst/>
          </a:prstGeom>
          <a:noFill/>
          <a:ln>
            <a:noFill/>
          </a:ln>
        </p:spPr>
      </p:pic>
      <p:pic>
        <p:nvPicPr>
          <p:cNvPr id="145" name="Google Shape;145;p17"/>
          <p:cNvPicPr preferRelativeResize="0"/>
          <p:nvPr/>
        </p:nvPicPr>
        <p:blipFill rotWithShape="1">
          <a:blip r:embed="rId4">
            <a:alphaModFix/>
          </a:blip>
          <a:srcRect/>
          <a:stretch/>
        </p:blipFill>
        <p:spPr>
          <a:xfrm>
            <a:off x="5769447" y="5248936"/>
            <a:ext cx="360000" cy="360000"/>
          </a:xfrm>
          <a:prstGeom prst="rect">
            <a:avLst/>
          </a:prstGeom>
          <a:noFill/>
          <a:ln>
            <a:noFill/>
          </a:ln>
        </p:spPr>
      </p:pic>
      <p:sp>
        <p:nvSpPr>
          <p:cNvPr id="17" name="Google Shape;139;p17">
            <a:extLst>
              <a:ext uri="{FF2B5EF4-FFF2-40B4-BE49-F238E27FC236}">
                <a16:creationId xmlns:a16="http://schemas.microsoft.com/office/drawing/2014/main" id="{1E956151-9BF7-4380-ADF1-D65043BC2782}"/>
              </a:ext>
            </a:extLst>
          </p:cNvPr>
          <p:cNvSpPr txBox="1"/>
          <p:nvPr/>
        </p:nvSpPr>
        <p:spPr>
          <a:xfrm>
            <a:off x="2828104" y="5449799"/>
            <a:ext cx="6937569" cy="5633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Позиция по отношению к ДОО</a:t>
            </a:r>
            <a:endParaRPr sz="2400" dirty="0"/>
          </a:p>
        </p:txBody>
      </p:sp>
      <p:sp>
        <p:nvSpPr>
          <p:cNvPr id="13" name="Google Shape;143;p17">
            <a:extLst>
              <a:ext uri="{FF2B5EF4-FFF2-40B4-BE49-F238E27FC236}">
                <a16:creationId xmlns:a16="http://schemas.microsoft.com/office/drawing/2014/main" id="{9C9831B2-9652-49E1-B1AA-93D4155C2DDF}"/>
              </a:ext>
            </a:extLst>
          </p:cNvPr>
          <p:cNvSpPr/>
          <p:nvPr/>
        </p:nvSpPr>
        <p:spPr>
          <a:xfrm>
            <a:off x="2345966" y="4186182"/>
            <a:ext cx="587465" cy="506435"/>
          </a:xfrm>
          <a:prstGeom prst="hexagon">
            <a:avLst>
              <a:gd name="adj" fmla="val 25000"/>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 name="Google Shape;139;p17">
            <a:extLst>
              <a:ext uri="{FF2B5EF4-FFF2-40B4-BE49-F238E27FC236}">
                <a16:creationId xmlns:a16="http://schemas.microsoft.com/office/drawing/2014/main" id="{1B489CC9-67D3-4DDE-91C3-E696FFAE6D9C}"/>
              </a:ext>
            </a:extLst>
          </p:cNvPr>
          <p:cNvSpPr txBox="1"/>
          <p:nvPr/>
        </p:nvSpPr>
        <p:spPr>
          <a:xfrm>
            <a:off x="3215339" y="4089197"/>
            <a:ext cx="8372603" cy="56331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Уровень воспитательного потенциала</a:t>
            </a:r>
            <a:endParaRPr sz="2400" dirty="0"/>
          </a:p>
        </p:txBody>
      </p:sp>
    </p:spTree>
    <p:extLst>
      <p:ext uri="{BB962C8B-B14F-4D97-AF65-F5344CB8AC3E}">
        <p14:creationId xmlns:p14="http://schemas.microsoft.com/office/powerpoint/2010/main" val="1045068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18"/>
          <p:cNvSpPr txBox="1"/>
          <p:nvPr/>
        </p:nvSpPr>
        <p:spPr>
          <a:xfrm>
            <a:off x="1313123" y="940369"/>
            <a:ext cx="360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наблюдение</a:t>
            </a:r>
            <a:endParaRPr sz="2400" dirty="0"/>
          </a:p>
        </p:txBody>
      </p:sp>
      <p:pic>
        <p:nvPicPr>
          <p:cNvPr id="154" name="Google Shape;154;p18"/>
          <p:cNvPicPr preferRelativeResize="0"/>
          <p:nvPr/>
        </p:nvPicPr>
        <p:blipFill rotWithShape="1">
          <a:blip r:embed="rId3">
            <a:alphaModFix/>
          </a:blip>
          <a:srcRect/>
          <a:stretch/>
        </p:blipFill>
        <p:spPr>
          <a:xfrm>
            <a:off x="844452" y="1802234"/>
            <a:ext cx="360000" cy="360000"/>
          </a:xfrm>
          <a:prstGeom prst="rect">
            <a:avLst/>
          </a:prstGeom>
          <a:noFill/>
          <a:ln>
            <a:noFill/>
          </a:ln>
        </p:spPr>
      </p:pic>
      <p:sp>
        <p:nvSpPr>
          <p:cNvPr id="155" name="Google Shape;155;p18"/>
          <p:cNvSpPr txBox="1"/>
          <p:nvPr/>
        </p:nvSpPr>
        <p:spPr>
          <a:xfrm>
            <a:off x="4168946" y="2053195"/>
            <a:ext cx="360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беседа</a:t>
            </a:r>
            <a:endParaRPr sz="2400" dirty="0"/>
          </a:p>
        </p:txBody>
      </p:sp>
      <p:pic>
        <p:nvPicPr>
          <p:cNvPr id="158" name="Google Shape;158;p18"/>
          <p:cNvPicPr preferRelativeResize="0"/>
          <p:nvPr/>
        </p:nvPicPr>
        <p:blipFill rotWithShape="1">
          <a:blip r:embed="rId4">
            <a:alphaModFix/>
          </a:blip>
          <a:srcRect/>
          <a:stretch/>
        </p:blipFill>
        <p:spPr>
          <a:xfrm>
            <a:off x="808327" y="3371329"/>
            <a:ext cx="360000" cy="360000"/>
          </a:xfrm>
          <a:prstGeom prst="rect">
            <a:avLst/>
          </a:prstGeom>
          <a:noFill/>
          <a:ln>
            <a:noFill/>
          </a:ln>
        </p:spPr>
      </p:pic>
      <p:sp>
        <p:nvSpPr>
          <p:cNvPr id="159" name="Google Shape;159;p18"/>
          <p:cNvSpPr txBox="1"/>
          <p:nvPr/>
        </p:nvSpPr>
        <p:spPr>
          <a:xfrm>
            <a:off x="6618485" y="3166021"/>
            <a:ext cx="32226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600" b="1" dirty="0">
                <a:solidFill>
                  <a:schemeClr val="dk1"/>
                </a:solidFill>
                <a:latin typeface="Calibri"/>
                <a:ea typeface="Calibri"/>
                <a:cs typeface="Calibri"/>
                <a:sym typeface="Calibri"/>
              </a:rPr>
              <a:t>анкетирование</a:t>
            </a:r>
            <a:endParaRPr sz="2400" dirty="0"/>
          </a:p>
        </p:txBody>
      </p:sp>
      <p:sp>
        <p:nvSpPr>
          <p:cNvPr id="163" name="Google Shape;163;p18"/>
          <p:cNvSpPr txBox="1"/>
          <p:nvPr/>
        </p:nvSpPr>
        <p:spPr>
          <a:xfrm>
            <a:off x="1930400" y="82392"/>
            <a:ext cx="8434482" cy="769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4400" b="1" dirty="0">
                <a:solidFill>
                  <a:srgbClr val="7030A0"/>
                </a:solidFill>
                <a:latin typeface="Calibri"/>
                <a:ea typeface="Calibri"/>
                <a:cs typeface="Calibri"/>
                <a:sym typeface="Calibri"/>
              </a:rPr>
              <a:t>Инструменты</a:t>
            </a:r>
            <a:r>
              <a:rPr lang="ru-RU" sz="4400" b="1" dirty="0">
                <a:solidFill>
                  <a:schemeClr val="accent2">
                    <a:lumMod val="50000"/>
                  </a:schemeClr>
                </a:solidFill>
                <a:latin typeface="Calibri"/>
                <a:ea typeface="Calibri"/>
                <a:cs typeface="Calibri"/>
                <a:sym typeface="Calibri"/>
              </a:rPr>
              <a:t> </a:t>
            </a:r>
            <a:r>
              <a:rPr lang="ru-RU" sz="4400" b="1" dirty="0">
                <a:solidFill>
                  <a:srgbClr val="7030A0"/>
                </a:solidFill>
                <a:latin typeface="Calibri"/>
                <a:ea typeface="Calibri"/>
                <a:cs typeface="Calibri"/>
                <a:sym typeface="Calibri"/>
              </a:rPr>
              <a:t>изучения</a:t>
            </a:r>
            <a:endParaRPr b="1" dirty="0">
              <a:solidFill>
                <a:srgbClr val="7030A0"/>
              </a:solidFill>
            </a:endParaRPr>
          </a:p>
        </p:txBody>
      </p:sp>
      <p:pic>
        <p:nvPicPr>
          <p:cNvPr id="1030" name="Picture 6" descr="Создать мем &quot;человек с биноклем, человечек смотрит в бинокль, белый человек  с биноклем&quot; - Картинки - Meme-arsenal.com">
            <a:extLst>
              <a:ext uri="{FF2B5EF4-FFF2-40B4-BE49-F238E27FC236}">
                <a16:creationId xmlns:a16="http://schemas.microsoft.com/office/drawing/2014/main" id="{9A6AF292-5923-45C4-9E59-DD1C60CC16A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7372" y="878904"/>
            <a:ext cx="935751" cy="92333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3D Люди - Человеческий Характер, Человек Дает Интервью (микрофон). 3d  Визуализации Фотография, картинки, изображения и сток-фотография без  роялти. Image 14801135">
            <a:extLst>
              <a:ext uri="{FF2B5EF4-FFF2-40B4-BE49-F238E27FC236}">
                <a16:creationId xmlns:a16="http://schemas.microsoft.com/office/drawing/2014/main" id="{4E661C9A-FEBA-4B13-9724-8E5417B65AD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5769" y="1833056"/>
            <a:ext cx="1160462" cy="1240678"/>
          </a:xfrm>
          <a:prstGeom prst="rect">
            <a:avLst/>
          </a:prstGeom>
          <a:noFill/>
          <a:extLst>
            <a:ext uri="{909E8E84-426E-40DD-AFC4-6F175D3DCCD1}">
              <a14:hiddenFill xmlns:a14="http://schemas.microsoft.com/office/drawing/2010/main">
                <a:solidFill>
                  <a:srgbClr val="FFFFFF"/>
                </a:solidFill>
              </a14:hiddenFill>
            </a:ext>
          </a:extLst>
        </p:spPr>
      </p:pic>
      <p:pic>
        <p:nvPicPr>
          <p:cNvPr id="2" name="Рисунок 1">
            <a:extLst>
              <a:ext uri="{FF2B5EF4-FFF2-40B4-BE49-F238E27FC236}">
                <a16:creationId xmlns:a16="http://schemas.microsoft.com/office/drawing/2014/main" id="{E595C14B-E014-4725-B9DD-6C867858C51D}"/>
              </a:ext>
            </a:extLst>
          </p:cNvPr>
          <p:cNvPicPr>
            <a:picLocks noChangeAspect="1"/>
          </p:cNvPicPr>
          <p:nvPr/>
        </p:nvPicPr>
        <p:blipFill>
          <a:blip r:embed="rId7"/>
          <a:stretch>
            <a:fillRect/>
          </a:stretch>
        </p:blipFill>
        <p:spPr>
          <a:xfrm>
            <a:off x="5304712" y="2752287"/>
            <a:ext cx="973666" cy="1598083"/>
          </a:xfrm>
          <a:prstGeom prst="rect">
            <a:avLst/>
          </a:prstGeom>
        </p:spPr>
      </p:pic>
      <p:pic>
        <p:nvPicPr>
          <p:cNvPr id="1034" name="Picture 10" descr="Маленький Человек Рисует Знак, Изолированных На Белом Фоне Фотография,  картинки, изображения и сток-фотография без роялти. Image 21988991">
            <a:extLst>
              <a:ext uri="{FF2B5EF4-FFF2-40B4-BE49-F238E27FC236}">
                <a16:creationId xmlns:a16="http://schemas.microsoft.com/office/drawing/2014/main" id="{6C5F769C-D459-4B1D-963F-1DA8CA300EB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79397" y="4512013"/>
            <a:ext cx="2110807" cy="1474323"/>
          </a:xfrm>
          <a:prstGeom prst="rect">
            <a:avLst/>
          </a:prstGeom>
          <a:noFill/>
          <a:extLst>
            <a:ext uri="{909E8E84-426E-40DD-AFC4-6F175D3DCCD1}">
              <a14:hiddenFill xmlns:a14="http://schemas.microsoft.com/office/drawing/2010/main">
                <a:solidFill>
                  <a:srgbClr val="FFFFFF"/>
                </a:solidFill>
              </a14:hiddenFill>
            </a:ext>
          </a:extLst>
        </p:spPr>
      </p:pic>
      <p:sp>
        <p:nvSpPr>
          <p:cNvPr id="23" name="Google Shape;159;p18">
            <a:extLst>
              <a:ext uri="{FF2B5EF4-FFF2-40B4-BE49-F238E27FC236}">
                <a16:creationId xmlns:a16="http://schemas.microsoft.com/office/drawing/2014/main" id="{56B46BFC-18A6-4088-866F-4987FAC57207}"/>
              </a:ext>
            </a:extLst>
          </p:cNvPr>
          <p:cNvSpPr txBox="1"/>
          <p:nvPr/>
        </p:nvSpPr>
        <p:spPr>
          <a:xfrm>
            <a:off x="8882709" y="4512013"/>
            <a:ext cx="3222600" cy="172653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3200" b="1" dirty="0">
                <a:solidFill>
                  <a:schemeClr val="dk1"/>
                </a:solidFill>
                <a:latin typeface="Calibri"/>
                <a:ea typeface="Calibri"/>
                <a:cs typeface="Calibri"/>
                <a:sym typeface="Calibri"/>
              </a:rPr>
              <a:t>проективный метод тестирования</a:t>
            </a:r>
            <a:endParaRPr sz="2000" dirty="0"/>
          </a:p>
        </p:txBody>
      </p:sp>
    </p:spTree>
    <p:extLst>
      <p:ext uri="{BB962C8B-B14F-4D97-AF65-F5344CB8AC3E}">
        <p14:creationId xmlns:p14="http://schemas.microsoft.com/office/powerpoint/2010/main" val="16519216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19"/>
          <p:cNvSpPr/>
          <p:nvPr/>
        </p:nvSpPr>
        <p:spPr>
          <a:xfrm>
            <a:off x="5831550" y="1447092"/>
            <a:ext cx="5580000" cy="1305002"/>
          </a:xfrm>
          <a:custGeom>
            <a:avLst/>
            <a:gdLst/>
            <a:ahLst/>
            <a:cxnLst/>
            <a:rect l="l" t="t" r="r" b="b"/>
            <a:pathLst>
              <a:path w="4545000" h="810676" extrusionOk="0">
                <a:moveTo>
                  <a:pt x="202669" y="0"/>
                </a:moveTo>
                <a:lnTo>
                  <a:pt x="832331" y="0"/>
                </a:lnTo>
                <a:lnTo>
                  <a:pt x="832332" y="1"/>
                </a:lnTo>
                <a:lnTo>
                  <a:pt x="1035000" y="1"/>
                </a:lnTo>
                <a:lnTo>
                  <a:pt x="1035000" y="0"/>
                </a:lnTo>
                <a:lnTo>
                  <a:pt x="4545000" y="0"/>
                </a:lnTo>
                <a:lnTo>
                  <a:pt x="4545000" y="1"/>
                </a:lnTo>
                <a:lnTo>
                  <a:pt x="3937669" y="1"/>
                </a:lnTo>
                <a:lnTo>
                  <a:pt x="3735000" y="405338"/>
                </a:lnTo>
                <a:lnTo>
                  <a:pt x="3937668" y="810675"/>
                </a:lnTo>
                <a:lnTo>
                  <a:pt x="3735000" y="810675"/>
                </a:lnTo>
                <a:lnTo>
                  <a:pt x="3735000" y="810676"/>
                </a:lnTo>
                <a:lnTo>
                  <a:pt x="225000" y="810676"/>
                </a:lnTo>
                <a:lnTo>
                  <a:pt x="225000" y="810675"/>
                </a:lnTo>
                <a:lnTo>
                  <a:pt x="202669" y="810675"/>
                </a:lnTo>
                <a:lnTo>
                  <a:pt x="0" y="405338"/>
                </a:lnTo>
                <a:close/>
              </a:path>
            </a:pathLst>
          </a:custGeom>
          <a:solidFill>
            <a:schemeClr val="accent2">
              <a:alpha val="4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19"/>
          <p:cNvSpPr/>
          <p:nvPr/>
        </p:nvSpPr>
        <p:spPr>
          <a:xfrm>
            <a:off x="5879550" y="4912090"/>
            <a:ext cx="5580000" cy="1305002"/>
          </a:xfrm>
          <a:custGeom>
            <a:avLst/>
            <a:gdLst/>
            <a:ahLst/>
            <a:cxnLst/>
            <a:rect l="l" t="t" r="r" b="b"/>
            <a:pathLst>
              <a:path w="4545000" h="810676" extrusionOk="0">
                <a:moveTo>
                  <a:pt x="202669" y="0"/>
                </a:moveTo>
                <a:lnTo>
                  <a:pt x="832331" y="0"/>
                </a:lnTo>
                <a:lnTo>
                  <a:pt x="832332" y="1"/>
                </a:lnTo>
                <a:lnTo>
                  <a:pt x="1035000" y="1"/>
                </a:lnTo>
                <a:lnTo>
                  <a:pt x="1035000" y="0"/>
                </a:lnTo>
                <a:lnTo>
                  <a:pt x="4545000" y="0"/>
                </a:lnTo>
                <a:lnTo>
                  <a:pt x="4545000" y="1"/>
                </a:lnTo>
                <a:lnTo>
                  <a:pt x="3937669" y="1"/>
                </a:lnTo>
                <a:lnTo>
                  <a:pt x="3735000" y="405338"/>
                </a:lnTo>
                <a:lnTo>
                  <a:pt x="3937668" y="810675"/>
                </a:lnTo>
                <a:lnTo>
                  <a:pt x="3735000" y="810675"/>
                </a:lnTo>
                <a:lnTo>
                  <a:pt x="3735000" y="810676"/>
                </a:lnTo>
                <a:lnTo>
                  <a:pt x="225000" y="810676"/>
                </a:lnTo>
                <a:lnTo>
                  <a:pt x="225000" y="810675"/>
                </a:lnTo>
                <a:lnTo>
                  <a:pt x="202669" y="810675"/>
                </a:lnTo>
                <a:lnTo>
                  <a:pt x="0" y="405338"/>
                </a:lnTo>
                <a:close/>
              </a:path>
            </a:pathLst>
          </a:custGeom>
          <a:solidFill>
            <a:schemeClr val="accent2">
              <a:alpha val="4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1" name="Google Shape;171;p19"/>
          <p:cNvSpPr/>
          <p:nvPr/>
        </p:nvSpPr>
        <p:spPr>
          <a:xfrm>
            <a:off x="6596550" y="3216640"/>
            <a:ext cx="5580000" cy="1305002"/>
          </a:xfrm>
          <a:custGeom>
            <a:avLst/>
            <a:gdLst/>
            <a:ahLst/>
            <a:cxnLst/>
            <a:rect l="l" t="t" r="r" b="b"/>
            <a:pathLst>
              <a:path w="4545000" h="810676" extrusionOk="0">
                <a:moveTo>
                  <a:pt x="202669" y="0"/>
                </a:moveTo>
                <a:lnTo>
                  <a:pt x="832331" y="0"/>
                </a:lnTo>
                <a:lnTo>
                  <a:pt x="832332" y="1"/>
                </a:lnTo>
                <a:lnTo>
                  <a:pt x="1035000" y="1"/>
                </a:lnTo>
                <a:lnTo>
                  <a:pt x="1035000" y="0"/>
                </a:lnTo>
                <a:lnTo>
                  <a:pt x="4545000" y="0"/>
                </a:lnTo>
                <a:lnTo>
                  <a:pt x="4545000" y="1"/>
                </a:lnTo>
                <a:lnTo>
                  <a:pt x="3937669" y="1"/>
                </a:lnTo>
                <a:lnTo>
                  <a:pt x="3735000" y="405338"/>
                </a:lnTo>
                <a:lnTo>
                  <a:pt x="3937668" y="810675"/>
                </a:lnTo>
                <a:lnTo>
                  <a:pt x="3735000" y="810675"/>
                </a:lnTo>
                <a:lnTo>
                  <a:pt x="3735000" y="810676"/>
                </a:lnTo>
                <a:lnTo>
                  <a:pt x="225000" y="810676"/>
                </a:lnTo>
                <a:lnTo>
                  <a:pt x="225000" y="810675"/>
                </a:lnTo>
                <a:lnTo>
                  <a:pt x="202669" y="810675"/>
                </a:lnTo>
                <a:lnTo>
                  <a:pt x="0" y="405338"/>
                </a:lnTo>
                <a:close/>
              </a:path>
            </a:pathLst>
          </a:custGeom>
          <a:solidFill>
            <a:srgbClr val="00B0F0">
              <a:alpha val="59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72" name="Google Shape;172;p19"/>
          <p:cNvPicPr preferRelativeResize="0"/>
          <p:nvPr/>
        </p:nvPicPr>
        <p:blipFill rotWithShape="1">
          <a:blip r:embed="rId3">
            <a:alphaModFix/>
            <a:duotone>
              <a:schemeClr val="accent5">
                <a:shade val="45000"/>
                <a:satMod val="135000"/>
              </a:schemeClr>
              <a:prstClr val="white"/>
            </a:duotone>
          </a:blip>
          <a:srcRect/>
          <a:stretch/>
        </p:blipFill>
        <p:spPr>
          <a:xfrm>
            <a:off x="3171000" y="2780403"/>
            <a:ext cx="2177475" cy="2177475"/>
          </a:xfrm>
          <a:prstGeom prst="rect">
            <a:avLst/>
          </a:prstGeom>
          <a:noFill/>
          <a:ln>
            <a:noFill/>
          </a:ln>
        </p:spPr>
      </p:pic>
      <p:sp>
        <p:nvSpPr>
          <p:cNvPr id="173" name="Google Shape;173;p19"/>
          <p:cNvSpPr/>
          <p:nvPr/>
        </p:nvSpPr>
        <p:spPr>
          <a:xfrm rot="-7997227">
            <a:off x="2766000" y="2347092"/>
            <a:ext cx="3065550" cy="3065550"/>
          </a:xfrm>
          <a:prstGeom prst="arc">
            <a:avLst>
              <a:gd name="adj1" fmla="val 13591648"/>
              <a:gd name="adj2" fmla="val 2384487"/>
            </a:avLst>
          </a:prstGeom>
          <a:noFill/>
          <a:ln w="3810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cxnSp>
        <p:nvCxnSpPr>
          <p:cNvPr id="175" name="Google Shape;175;p19"/>
          <p:cNvCxnSpPr>
            <a:stCxn id="169" idx="15"/>
          </p:cNvCxnSpPr>
          <p:nvPr/>
        </p:nvCxnSpPr>
        <p:spPr>
          <a:xfrm rot="10800000">
            <a:off x="4251150" y="2099593"/>
            <a:ext cx="1580400" cy="0"/>
          </a:xfrm>
          <a:prstGeom prst="straightConnector1">
            <a:avLst/>
          </a:prstGeom>
          <a:noFill/>
          <a:ln w="9525" cap="flat" cmpd="sng">
            <a:solidFill>
              <a:srgbClr val="7F7F7F"/>
            </a:solidFill>
            <a:prstDash val="solid"/>
            <a:miter lim="800000"/>
            <a:headEnd type="oval" w="med" len="med"/>
            <a:tailEnd type="none" w="sm" len="sm"/>
          </a:ln>
        </p:spPr>
      </p:cxnSp>
      <p:cxnSp>
        <p:nvCxnSpPr>
          <p:cNvPr id="176" name="Google Shape;176;p19"/>
          <p:cNvCxnSpPr/>
          <p:nvPr/>
        </p:nvCxnSpPr>
        <p:spPr>
          <a:xfrm rot="10800000">
            <a:off x="4251000" y="2099593"/>
            <a:ext cx="0" cy="680811"/>
          </a:xfrm>
          <a:prstGeom prst="straightConnector1">
            <a:avLst/>
          </a:prstGeom>
          <a:noFill/>
          <a:ln w="9525" cap="flat" cmpd="sng">
            <a:solidFill>
              <a:srgbClr val="7F7F7F"/>
            </a:solidFill>
            <a:prstDash val="solid"/>
            <a:miter lim="800000"/>
            <a:headEnd type="none" w="sm" len="sm"/>
            <a:tailEnd type="none" w="sm" len="sm"/>
          </a:ln>
        </p:spPr>
      </p:cxnSp>
      <p:cxnSp>
        <p:nvCxnSpPr>
          <p:cNvPr id="177" name="Google Shape;177;p19"/>
          <p:cNvCxnSpPr/>
          <p:nvPr/>
        </p:nvCxnSpPr>
        <p:spPr>
          <a:xfrm rot="10800000">
            <a:off x="4251000" y="4912091"/>
            <a:ext cx="0" cy="661760"/>
          </a:xfrm>
          <a:prstGeom prst="straightConnector1">
            <a:avLst/>
          </a:prstGeom>
          <a:noFill/>
          <a:ln w="9525" cap="flat" cmpd="sng">
            <a:solidFill>
              <a:srgbClr val="7F7F7F"/>
            </a:solidFill>
            <a:prstDash val="solid"/>
            <a:miter lim="800000"/>
            <a:headEnd type="none" w="sm" len="sm"/>
            <a:tailEnd type="none" w="sm" len="sm"/>
          </a:ln>
        </p:spPr>
      </p:cxnSp>
      <p:cxnSp>
        <p:nvCxnSpPr>
          <p:cNvPr id="178" name="Google Shape;178;p19"/>
          <p:cNvCxnSpPr/>
          <p:nvPr/>
        </p:nvCxnSpPr>
        <p:spPr>
          <a:xfrm rot="10800000">
            <a:off x="4251000" y="5573851"/>
            <a:ext cx="1605950" cy="0"/>
          </a:xfrm>
          <a:prstGeom prst="straightConnector1">
            <a:avLst/>
          </a:prstGeom>
          <a:noFill/>
          <a:ln w="9525" cap="flat" cmpd="sng">
            <a:solidFill>
              <a:srgbClr val="7F7F7F"/>
            </a:solidFill>
            <a:prstDash val="solid"/>
            <a:miter lim="800000"/>
            <a:headEnd type="oval" w="med" len="med"/>
            <a:tailEnd type="none" w="sm" len="sm"/>
          </a:ln>
        </p:spPr>
      </p:cxnSp>
      <p:cxnSp>
        <p:nvCxnSpPr>
          <p:cNvPr id="179" name="Google Shape;179;p19"/>
          <p:cNvCxnSpPr/>
          <p:nvPr/>
        </p:nvCxnSpPr>
        <p:spPr>
          <a:xfrm rot="10800000">
            <a:off x="5342125" y="3869141"/>
            <a:ext cx="1248075" cy="0"/>
          </a:xfrm>
          <a:prstGeom prst="straightConnector1">
            <a:avLst/>
          </a:prstGeom>
          <a:noFill/>
          <a:ln w="9525" cap="flat" cmpd="sng">
            <a:solidFill>
              <a:srgbClr val="7F7F7F"/>
            </a:solidFill>
            <a:prstDash val="solid"/>
            <a:miter lim="800000"/>
            <a:headEnd type="oval" w="med" len="med"/>
            <a:tailEnd type="none" w="sm" len="sm"/>
          </a:ln>
        </p:spPr>
      </p:cxnSp>
      <p:sp>
        <p:nvSpPr>
          <p:cNvPr id="180" name="Google Shape;180;p19"/>
          <p:cNvSpPr txBox="1"/>
          <p:nvPr/>
        </p:nvSpPr>
        <p:spPr>
          <a:xfrm>
            <a:off x="6227825" y="1479760"/>
            <a:ext cx="4118442" cy="1155605"/>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ru-RU" sz="2400" b="1" dirty="0">
                <a:latin typeface="Calibri"/>
                <a:ea typeface="Calibri"/>
                <a:cs typeface="Calibri"/>
                <a:sym typeface="Calibri"/>
              </a:rPr>
              <a:t>ТРАДИЦИОННАЯ</a:t>
            </a:r>
            <a:endParaRPr dirty="0"/>
          </a:p>
        </p:txBody>
      </p:sp>
      <p:sp>
        <p:nvSpPr>
          <p:cNvPr id="182" name="Google Shape;182;p19"/>
          <p:cNvSpPr txBox="1"/>
          <p:nvPr/>
        </p:nvSpPr>
        <p:spPr>
          <a:xfrm>
            <a:off x="6283078" y="5242971"/>
            <a:ext cx="3621900" cy="4617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ru-RU" sz="2400" b="1" dirty="0">
                <a:latin typeface="Calibri"/>
                <a:ea typeface="Calibri"/>
                <a:cs typeface="Calibri"/>
                <a:sym typeface="Calibri"/>
              </a:rPr>
              <a:t>ЭГАЛИТАРНАЯ</a:t>
            </a:r>
            <a:endParaRPr dirty="0"/>
          </a:p>
        </p:txBody>
      </p:sp>
      <p:sp>
        <p:nvSpPr>
          <p:cNvPr id="184" name="Google Shape;184;p19"/>
          <p:cNvSpPr txBox="1"/>
          <p:nvPr/>
        </p:nvSpPr>
        <p:spPr>
          <a:xfrm>
            <a:off x="7117064" y="3564193"/>
            <a:ext cx="3690900" cy="461700"/>
          </a:xfrm>
          <a:prstGeom prst="rect">
            <a:avLst/>
          </a:pr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ru-RU" sz="2400" b="1" dirty="0">
                <a:latin typeface="Calibri"/>
                <a:ea typeface="Calibri"/>
                <a:cs typeface="Calibri"/>
                <a:sym typeface="Calibri"/>
              </a:rPr>
              <a:t>ДЕТОЦЕНТРИЧЕСКАЯ</a:t>
            </a:r>
            <a:endParaRPr dirty="0"/>
          </a:p>
        </p:txBody>
      </p:sp>
      <p:pic>
        <p:nvPicPr>
          <p:cNvPr id="2050" name="Picture 2" descr="Родители заняты, отец и сын пишут дома семейный день, мальчик учится с  учителем | Премиум Фото">
            <a:extLst>
              <a:ext uri="{FF2B5EF4-FFF2-40B4-BE49-F238E27FC236}">
                <a16:creationId xmlns:a16="http://schemas.microsoft.com/office/drawing/2014/main" id="{5865DE31-D68D-48B5-96CE-8CF53C12926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6222" t="102" r="35957" b="12661"/>
          <a:stretch/>
        </p:blipFill>
        <p:spPr bwMode="auto">
          <a:xfrm>
            <a:off x="15450" y="6"/>
            <a:ext cx="2691876" cy="6857994"/>
          </a:xfrm>
          <a:prstGeom prst="rect">
            <a:avLst/>
          </a:prstGeom>
          <a:noFill/>
          <a:extLst>
            <a:ext uri="{909E8E84-426E-40DD-AFC4-6F175D3DCCD1}">
              <a14:hiddenFill xmlns:a14="http://schemas.microsoft.com/office/drawing/2010/main">
                <a:solidFill>
                  <a:srgbClr val="FFFFFF"/>
                </a:solidFill>
              </a14:hiddenFill>
            </a:ext>
          </a:extLst>
        </p:spPr>
      </p:pic>
      <p:sp>
        <p:nvSpPr>
          <p:cNvPr id="186" name="Google Shape;186;p19"/>
          <p:cNvSpPr txBox="1"/>
          <p:nvPr/>
        </p:nvSpPr>
        <p:spPr>
          <a:xfrm>
            <a:off x="2887271" y="141274"/>
            <a:ext cx="4333406" cy="9234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ru-RU" sz="4400" b="1" dirty="0">
                <a:solidFill>
                  <a:srgbClr val="7030A0"/>
                </a:solidFill>
                <a:latin typeface="Calibri"/>
                <a:ea typeface="Calibri"/>
                <a:cs typeface="Calibri"/>
                <a:sym typeface="Calibri"/>
              </a:rPr>
              <a:t>Типы семей</a:t>
            </a:r>
            <a:endParaRPr sz="1100" b="1" dirty="0">
              <a:solidFill>
                <a:srgbClr val="7030A0"/>
              </a:solidFill>
            </a:endParaRPr>
          </a:p>
        </p:txBody>
      </p:sp>
    </p:spTree>
    <p:extLst>
      <p:ext uri="{BB962C8B-B14F-4D97-AF65-F5344CB8AC3E}">
        <p14:creationId xmlns:p14="http://schemas.microsoft.com/office/powerpoint/2010/main" val="2669433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0"/>
          <p:cNvSpPr/>
          <p:nvPr/>
        </p:nvSpPr>
        <p:spPr>
          <a:xfrm>
            <a:off x="1381350" y="910898"/>
            <a:ext cx="4039650" cy="2646119"/>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20"/>
          <p:cNvSpPr/>
          <p:nvPr/>
        </p:nvSpPr>
        <p:spPr>
          <a:xfrm>
            <a:off x="6909599" y="930499"/>
            <a:ext cx="3658939" cy="2646119"/>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3" name="Google Shape;193;p20"/>
          <p:cNvSpPr/>
          <p:nvPr/>
        </p:nvSpPr>
        <p:spPr>
          <a:xfrm>
            <a:off x="1501444" y="3857635"/>
            <a:ext cx="4039650" cy="2861761"/>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4" name="Google Shape;194;p20"/>
          <p:cNvSpPr/>
          <p:nvPr/>
        </p:nvSpPr>
        <p:spPr>
          <a:xfrm>
            <a:off x="6909599" y="3934480"/>
            <a:ext cx="3773526" cy="2646119"/>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20"/>
          <p:cNvSpPr/>
          <p:nvPr/>
        </p:nvSpPr>
        <p:spPr>
          <a:xfrm>
            <a:off x="3001350" y="1211516"/>
            <a:ext cx="675000" cy="495000"/>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8" name="Google Shape;198;p20"/>
          <p:cNvSpPr/>
          <p:nvPr/>
        </p:nvSpPr>
        <p:spPr>
          <a:xfrm>
            <a:off x="8445863" y="4134602"/>
            <a:ext cx="675000" cy="495000"/>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0" name="Google Shape;200;p20"/>
          <p:cNvSpPr/>
          <p:nvPr/>
        </p:nvSpPr>
        <p:spPr>
          <a:xfrm>
            <a:off x="3043125" y="4080724"/>
            <a:ext cx="675000" cy="495000"/>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0"/>
          <p:cNvSpPr/>
          <p:nvPr/>
        </p:nvSpPr>
        <p:spPr>
          <a:xfrm>
            <a:off x="8384748" y="1211595"/>
            <a:ext cx="675000" cy="526154"/>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3" name="Google Shape;203;p20"/>
          <p:cNvSpPr txBox="1"/>
          <p:nvPr/>
        </p:nvSpPr>
        <p:spPr>
          <a:xfrm>
            <a:off x="3043125" y="1197406"/>
            <a:ext cx="55015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1</a:t>
            </a:r>
            <a:endParaRPr sz="1000" dirty="0"/>
          </a:p>
        </p:txBody>
      </p:sp>
      <p:sp>
        <p:nvSpPr>
          <p:cNvPr id="204" name="Google Shape;204;p20"/>
          <p:cNvSpPr txBox="1"/>
          <p:nvPr/>
        </p:nvSpPr>
        <p:spPr>
          <a:xfrm>
            <a:off x="8447172" y="1197406"/>
            <a:ext cx="55015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2</a:t>
            </a:r>
            <a:endParaRPr sz="1000" dirty="0"/>
          </a:p>
        </p:txBody>
      </p:sp>
      <p:sp>
        <p:nvSpPr>
          <p:cNvPr id="205" name="Google Shape;205;p20"/>
          <p:cNvSpPr txBox="1"/>
          <p:nvPr/>
        </p:nvSpPr>
        <p:spPr>
          <a:xfrm>
            <a:off x="3113640" y="4080724"/>
            <a:ext cx="550151"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3</a:t>
            </a:r>
            <a:endParaRPr sz="1000" dirty="0"/>
          </a:p>
        </p:txBody>
      </p:sp>
      <p:sp>
        <p:nvSpPr>
          <p:cNvPr id="206" name="Google Shape;206;p20"/>
          <p:cNvSpPr txBox="1"/>
          <p:nvPr/>
        </p:nvSpPr>
        <p:spPr>
          <a:xfrm>
            <a:off x="8487199" y="4159214"/>
            <a:ext cx="592328" cy="50436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4</a:t>
            </a:r>
            <a:endParaRPr sz="1000" dirty="0"/>
          </a:p>
        </p:txBody>
      </p:sp>
      <p:sp>
        <p:nvSpPr>
          <p:cNvPr id="209" name="Google Shape;209;p20"/>
          <p:cNvSpPr txBox="1"/>
          <p:nvPr/>
        </p:nvSpPr>
        <p:spPr>
          <a:xfrm>
            <a:off x="1875522" y="2295711"/>
            <a:ext cx="2949300"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3600" b="1" dirty="0">
                <a:solidFill>
                  <a:schemeClr val="dk1"/>
                </a:solidFill>
                <a:latin typeface="Calibri"/>
                <a:ea typeface="Calibri"/>
                <a:cs typeface="Calibri"/>
                <a:sym typeface="Calibri"/>
              </a:rPr>
              <a:t>Авторитетная</a:t>
            </a:r>
            <a:endParaRPr sz="2400" dirty="0"/>
          </a:p>
        </p:txBody>
      </p:sp>
      <p:sp>
        <p:nvSpPr>
          <p:cNvPr id="211" name="Google Shape;211;p20"/>
          <p:cNvSpPr txBox="1"/>
          <p:nvPr/>
        </p:nvSpPr>
        <p:spPr>
          <a:xfrm>
            <a:off x="7206262" y="4888315"/>
            <a:ext cx="3194884"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3000" b="1" dirty="0">
                <a:solidFill>
                  <a:schemeClr val="dk1"/>
                </a:solidFill>
                <a:latin typeface="Calibri"/>
                <a:ea typeface="Calibri"/>
                <a:cs typeface="Calibri"/>
                <a:sym typeface="Calibri"/>
              </a:rPr>
              <a:t>Индифферентная</a:t>
            </a:r>
            <a:endParaRPr sz="3000" dirty="0"/>
          </a:p>
        </p:txBody>
      </p:sp>
      <p:sp>
        <p:nvSpPr>
          <p:cNvPr id="213" name="Google Shape;213;p20"/>
          <p:cNvSpPr txBox="1"/>
          <p:nvPr/>
        </p:nvSpPr>
        <p:spPr>
          <a:xfrm>
            <a:off x="7206262" y="2095611"/>
            <a:ext cx="3110216"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3600" b="1" dirty="0">
                <a:solidFill>
                  <a:schemeClr val="dk1"/>
                </a:solidFill>
                <a:latin typeface="Calibri"/>
                <a:ea typeface="Calibri"/>
                <a:cs typeface="Calibri"/>
                <a:sym typeface="Calibri"/>
              </a:rPr>
              <a:t>Авторитарная</a:t>
            </a:r>
            <a:endParaRPr sz="2400" dirty="0"/>
          </a:p>
        </p:txBody>
      </p:sp>
      <p:sp>
        <p:nvSpPr>
          <p:cNvPr id="215" name="Google Shape;215;p20"/>
          <p:cNvSpPr txBox="1"/>
          <p:nvPr/>
        </p:nvSpPr>
        <p:spPr>
          <a:xfrm>
            <a:off x="1926525" y="4906059"/>
            <a:ext cx="2949300"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3600" b="1" dirty="0">
                <a:solidFill>
                  <a:schemeClr val="dk1"/>
                </a:solidFill>
                <a:latin typeface="Calibri"/>
                <a:ea typeface="Calibri"/>
                <a:cs typeface="Calibri"/>
                <a:sym typeface="Calibri"/>
              </a:rPr>
              <a:t>Либеральная</a:t>
            </a:r>
            <a:endParaRPr sz="2400" dirty="0"/>
          </a:p>
        </p:txBody>
      </p:sp>
      <p:sp>
        <p:nvSpPr>
          <p:cNvPr id="221" name="Google Shape;221;p20"/>
          <p:cNvSpPr txBox="1"/>
          <p:nvPr/>
        </p:nvSpPr>
        <p:spPr>
          <a:xfrm>
            <a:off x="173255" y="19825"/>
            <a:ext cx="11916076" cy="769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4400" b="1" dirty="0">
                <a:solidFill>
                  <a:srgbClr val="7030A0"/>
                </a:solidFill>
                <a:latin typeface="Calibri"/>
                <a:ea typeface="Calibri"/>
                <a:cs typeface="Calibri"/>
                <a:sym typeface="Calibri"/>
              </a:rPr>
              <a:t>Стиль/стратегия воспитания</a:t>
            </a:r>
            <a:endParaRPr b="1" dirty="0">
              <a:solidFill>
                <a:srgbClr val="7030A0"/>
              </a:solidFill>
            </a:endParaRPr>
          </a:p>
        </p:txBody>
      </p:sp>
    </p:spTree>
    <p:extLst>
      <p:ext uri="{BB962C8B-B14F-4D97-AF65-F5344CB8AC3E}">
        <p14:creationId xmlns:p14="http://schemas.microsoft.com/office/powerpoint/2010/main" val="1114959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a:extLst>
              <a:ext uri="{FF2B5EF4-FFF2-40B4-BE49-F238E27FC236}">
                <a16:creationId xmlns:a16="http://schemas.microsoft.com/office/drawing/2014/main" id="{5D96DA6A-4083-4AC9-8559-9F88A24C7FA8}"/>
              </a:ext>
            </a:extLst>
          </p:cNvPr>
          <p:cNvSpPr>
            <a:spLocks noGrp="1"/>
          </p:cNvSpPr>
          <p:nvPr>
            <p:ph type="title"/>
          </p:nvPr>
        </p:nvSpPr>
        <p:spPr>
          <a:xfrm>
            <a:off x="147377" y="580291"/>
            <a:ext cx="11897248" cy="1097783"/>
          </a:xfrm>
        </p:spPr>
        <p:txBody>
          <a:bodyPr>
            <a:normAutofit fontScale="90000"/>
          </a:bodyPr>
          <a:lstStyle/>
          <a:p>
            <a:pPr algn="ctr">
              <a:buClr>
                <a:schemeClr val="accent3"/>
              </a:buClr>
            </a:pPr>
            <a:r>
              <a:rPr lang="ru-RU" sz="4000" b="1" dirty="0">
                <a:solidFill>
                  <a:srgbClr val="7030A0"/>
                </a:solidFill>
                <a:latin typeface="+mn-lt"/>
              </a:rPr>
              <a:t>Воспитательный потенциал семьи (уровни)</a:t>
            </a:r>
            <a:br>
              <a:rPr lang="ru-RU" sz="4000" b="1" dirty="0">
                <a:solidFill>
                  <a:srgbClr val="7030A0"/>
                </a:solidFill>
                <a:latin typeface="+mn-lt"/>
              </a:rPr>
            </a:br>
            <a:br>
              <a:rPr lang="ru-RU" sz="2200" dirty="0"/>
            </a:br>
            <a:r>
              <a:rPr lang="ru-RU" sz="2200" dirty="0"/>
              <a:t>- многообразие условий (социально-бытовых, психологических, экономических и т.д.), в которых живет и развивается ребенок;</a:t>
            </a:r>
            <a:br>
              <a:rPr lang="ru-RU" sz="2200" dirty="0"/>
            </a:br>
            <a:r>
              <a:rPr lang="ru-RU" sz="2200" dirty="0"/>
              <a:t> - совокупность средств и способов сознательного родительского воздействия на него </a:t>
            </a:r>
            <a:br>
              <a:rPr lang="ru-RU" sz="2200" dirty="0"/>
            </a:br>
            <a:endParaRPr lang="ru-RU" b="1" dirty="0">
              <a:solidFill>
                <a:srgbClr val="7030A0"/>
              </a:solidFill>
              <a:latin typeface="+mn-lt"/>
            </a:endParaRPr>
          </a:p>
        </p:txBody>
      </p:sp>
      <p:graphicFrame>
        <p:nvGraphicFramePr>
          <p:cNvPr id="13" name="Объект 12">
            <a:extLst>
              <a:ext uri="{FF2B5EF4-FFF2-40B4-BE49-F238E27FC236}">
                <a16:creationId xmlns:a16="http://schemas.microsoft.com/office/drawing/2014/main" id="{6724C340-0D7C-4BF4-B726-7C587F930D04}"/>
              </a:ext>
            </a:extLst>
          </p:cNvPr>
          <p:cNvGraphicFramePr>
            <a:graphicFrameLocks noGrp="1"/>
          </p:cNvGraphicFramePr>
          <p:nvPr>
            <p:ph idx="1"/>
            <p:extLst>
              <p:ext uri="{D42A27DB-BD31-4B8C-83A1-F6EECF244321}">
                <p14:modId xmlns:p14="http://schemas.microsoft.com/office/powerpoint/2010/main" val="3078137051"/>
              </p:ext>
            </p:extLst>
          </p:nvPr>
        </p:nvGraphicFramePr>
        <p:xfrm>
          <a:off x="147377" y="1446963"/>
          <a:ext cx="12044624" cy="53356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753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a:extLst>
              <a:ext uri="{FF2B5EF4-FFF2-40B4-BE49-F238E27FC236}">
                <a16:creationId xmlns:a16="http://schemas.microsoft.com/office/drawing/2014/main" id="{BC58937F-C857-47B7-B3A0-83E3D905C7D6}"/>
              </a:ext>
            </a:extLst>
          </p:cNvPr>
          <p:cNvGraphicFramePr>
            <a:graphicFrameLocks noGrp="1"/>
          </p:cNvGraphicFramePr>
          <p:nvPr>
            <p:ph idx="1"/>
            <p:extLst>
              <p:ext uri="{D42A27DB-BD31-4B8C-83A1-F6EECF244321}">
                <p14:modId xmlns:p14="http://schemas.microsoft.com/office/powerpoint/2010/main" val="2802911313"/>
              </p:ext>
            </p:extLst>
          </p:nvPr>
        </p:nvGraphicFramePr>
        <p:xfrm>
          <a:off x="346668" y="160772"/>
          <a:ext cx="11723914" cy="6601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Прямоугольник 1">
            <a:extLst>
              <a:ext uri="{FF2B5EF4-FFF2-40B4-BE49-F238E27FC236}">
                <a16:creationId xmlns:a16="http://schemas.microsoft.com/office/drawing/2014/main" id="{827CC3A2-C84B-4FB0-9049-421B8CB6D6B7}"/>
              </a:ext>
            </a:extLst>
          </p:cNvPr>
          <p:cNvSpPr/>
          <p:nvPr/>
        </p:nvSpPr>
        <p:spPr>
          <a:xfrm>
            <a:off x="1011533" y="5365820"/>
            <a:ext cx="10691447" cy="7837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a:solidFill>
                <a:srgbClr val="FF0000"/>
              </a:solidFill>
            </a:endParaRPr>
          </a:p>
        </p:txBody>
      </p:sp>
      <p:sp>
        <p:nvSpPr>
          <p:cNvPr id="5" name="Прямоугольник 4">
            <a:extLst>
              <a:ext uri="{FF2B5EF4-FFF2-40B4-BE49-F238E27FC236}">
                <a16:creationId xmlns:a16="http://schemas.microsoft.com/office/drawing/2014/main" id="{924E0CF5-240B-4752-AB03-BE26A59FE8C4}"/>
              </a:ext>
            </a:extLst>
          </p:cNvPr>
          <p:cNvSpPr/>
          <p:nvPr/>
        </p:nvSpPr>
        <p:spPr>
          <a:xfrm>
            <a:off x="386677" y="5226262"/>
            <a:ext cx="11805323" cy="923330"/>
          </a:xfrm>
          <a:prstGeom prst="rect">
            <a:avLst/>
          </a:prstGeom>
        </p:spPr>
        <p:txBody>
          <a:bodyPr wrap="square">
            <a:spAutoFit/>
          </a:bodyPr>
          <a:lstStyle/>
          <a:p>
            <a:pPr algn="ctr"/>
            <a:r>
              <a:rPr lang="ru-RU" b="1" dirty="0">
                <a:solidFill>
                  <a:schemeClr val="accent4">
                    <a:lumMod val="50000"/>
                  </a:schemeClr>
                </a:solidFill>
              </a:rPr>
              <a:t>Родительская компетентность -</a:t>
            </a:r>
            <a:r>
              <a:rPr lang="ru-RU" dirty="0">
                <a:solidFill>
                  <a:schemeClr val="accent4">
                    <a:lumMod val="50000"/>
                  </a:schemeClr>
                </a:solidFill>
              </a:rPr>
              <a:t> сложное индивидуально-психологичес­кое образование, возникающее на основе интеграции опыта, теоретических знаний, практических умений и значимых личностных качеств, обусловливающее его готовность к реализации воспитательной функции</a:t>
            </a:r>
            <a:endParaRPr lang="ru-RU" sz="2400" b="1" dirty="0">
              <a:solidFill>
                <a:schemeClr val="accent4">
                  <a:lumMod val="50000"/>
                </a:schemeClr>
              </a:solidFill>
            </a:endParaRPr>
          </a:p>
        </p:txBody>
      </p:sp>
    </p:spTree>
    <p:extLst>
      <p:ext uri="{BB962C8B-B14F-4D97-AF65-F5344CB8AC3E}">
        <p14:creationId xmlns:p14="http://schemas.microsoft.com/office/powerpoint/2010/main" val="3209642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8AEE8C36-59CF-462E-9811-F980DC0BA59F}"/>
              </a:ext>
            </a:extLst>
          </p:cNvPr>
          <p:cNvSpPr>
            <a:spLocks noGrp="1"/>
          </p:cNvSpPr>
          <p:nvPr>
            <p:ph type="title"/>
          </p:nvPr>
        </p:nvSpPr>
        <p:spPr>
          <a:xfrm>
            <a:off x="441083" y="57297"/>
            <a:ext cx="11309834" cy="534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ru-RU" sz="3600" b="1" dirty="0">
                <a:solidFill>
                  <a:srgbClr val="7030A0"/>
                </a:solidFill>
              </a:rPr>
              <a:t>КЛЮЧЕВЫЕ РОДИТЕЛЬСКИЕ КОМПЕТЕНЦИИ</a:t>
            </a:r>
          </a:p>
        </p:txBody>
      </p:sp>
      <p:graphicFrame>
        <p:nvGraphicFramePr>
          <p:cNvPr id="5" name="Объект 5">
            <a:extLst>
              <a:ext uri="{FF2B5EF4-FFF2-40B4-BE49-F238E27FC236}">
                <a16:creationId xmlns:a16="http://schemas.microsoft.com/office/drawing/2014/main" id="{BF50AB74-CA2C-4813-8C16-700AB7245810}"/>
              </a:ext>
            </a:extLst>
          </p:cNvPr>
          <p:cNvGraphicFramePr>
            <a:graphicFrameLocks/>
          </p:cNvGraphicFramePr>
          <p:nvPr>
            <p:extLst>
              <p:ext uri="{D42A27DB-BD31-4B8C-83A1-F6EECF244321}">
                <p14:modId xmlns:p14="http://schemas.microsoft.com/office/powerpoint/2010/main" val="2974089063"/>
              </p:ext>
            </p:extLst>
          </p:nvPr>
        </p:nvGraphicFramePr>
        <p:xfrm>
          <a:off x="358652" y="1041204"/>
          <a:ext cx="5380523" cy="51083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Прямоугольник 5">
            <a:extLst>
              <a:ext uri="{FF2B5EF4-FFF2-40B4-BE49-F238E27FC236}">
                <a16:creationId xmlns:a16="http://schemas.microsoft.com/office/drawing/2014/main" id="{4C1D8D11-08AC-4EA9-AF0D-C867E6955836}"/>
              </a:ext>
            </a:extLst>
          </p:cNvPr>
          <p:cNvSpPr/>
          <p:nvPr/>
        </p:nvSpPr>
        <p:spPr>
          <a:xfrm>
            <a:off x="6718434" y="591953"/>
            <a:ext cx="5380522" cy="6266047"/>
          </a:xfrm>
          <a:prstGeom prst="rect">
            <a:avLst/>
          </a:prstGeom>
          <a:solidFill>
            <a:srgbClr val="FFCCCC">
              <a:alpha val="1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08000" lvl="0" indent="-180000" algn="just">
              <a:buFont typeface="Arial" panose="020B0604020202020204" pitchFamily="34" charset="0"/>
              <a:buChar char="•"/>
            </a:pPr>
            <a:r>
              <a:rPr lang="ru-RU" sz="1700" b="1" dirty="0">
                <a:solidFill>
                  <a:schemeClr val="tx1"/>
                </a:solidFill>
              </a:rPr>
              <a:t>информационная (когнитивная) </a:t>
            </a:r>
            <a:r>
              <a:rPr lang="ru-RU" sz="1700" dirty="0">
                <a:solidFill>
                  <a:schemeClr val="tx1"/>
                </a:solidFill>
              </a:rPr>
              <a:t>компетенция, включающая определенный объем знаний по общим основам физиологии, психологии, образования;</a:t>
            </a:r>
          </a:p>
          <a:p>
            <a:pPr marL="108000" lvl="0" indent="-180000" algn="just">
              <a:buFont typeface="Arial" panose="020B0604020202020204" pitchFamily="34" charset="0"/>
              <a:buChar char="•"/>
            </a:pPr>
            <a:r>
              <a:rPr lang="ru-RU" sz="1700" b="1" dirty="0">
                <a:solidFill>
                  <a:schemeClr val="tx1"/>
                </a:solidFill>
              </a:rPr>
              <a:t>мотивационная компетенция</a:t>
            </a:r>
            <a:r>
              <a:rPr lang="ru-RU" sz="1700" dirty="0">
                <a:solidFill>
                  <a:schemeClr val="tx1"/>
                </a:solidFill>
              </a:rPr>
              <a:t>, отражающая наличие социально-значимых и субъективно-значимых мотивов и потребностей реализации воспитательной функции, интерес к личностному развитию своих детей; </a:t>
            </a:r>
          </a:p>
          <a:p>
            <a:pPr marL="108000" lvl="0" indent="-180000" algn="just">
              <a:buFont typeface="Arial" panose="020B0604020202020204" pitchFamily="34" charset="0"/>
              <a:buChar char="•"/>
            </a:pPr>
            <a:r>
              <a:rPr lang="ru-RU" sz="1700" b="1" dirty="0">
                <a:solidFill>
                  <a:schemeClr val="tx1"/>
                </a:solidFill>
              </a:rPr>
              <a:t>технологическая (процессуальная) </a:t>
            </a:r>
            <a:r>
              <a:rPr lang="ru-RU" sz="1700" dirty="0">
                <a:solidFill>
                  <a:schemeClr val="tx1"/>
                </a:solidFill>
              </a:rPr>
              <a:t>компетенция, проявляющаяся в овладении способами организации взаимодействия со своими детьми в процессе решения воспитательных задач; </a:t>
            </a:r>
          </a:p>
          <a:p>
            <a:pPr marL="108000" lvl="0" indent="-180000" algn="just">
              <a:buFont typeface="Arial" panose="020B0604020202020204" pitchFamily="34" charset="0"/>
              <a:buChar char="•"/>
            </a:pPr>
            <a:r>
              <a:rPr lang="ru-RU" sz="1700" b="1" dirty="0">
                <a:solidFill>
                  <a:schemeClr val="tx1"/>
                </a:solidFill>
              </a:rPr>
              <a:t>коммуникативная компетенция, </a:t>
            </a:r>
            <a:r>
              <a:rPr lang="ru-RU" sz="1700" dirty="0">
                <a:solidFill>
                  <a:schemeClr val="tx1"/>
                </a:solidFill>
              </a:rPr>
              <a:t>предполагающая ориентацию родителей на диалоговое, бесконфликтное общение;</a:t>
            </a:r>
          </a:p>
          <a:p>
            <a:pPr marL="108000" lvl="0" indent="-180000" algn="just">
              <a:buFont typeface="Arial" panose="020B0604020202020204" pitchFamily="34" charset="0"/>
              <a:buChar char="•"/>
            </a:pPr>
            <a:r>
              <a:rPr lang="ru-RU" sz="1700" b="1" dirty="0">
                <a:solidFill>
                  <a:schemeClr val="tx1"/>
                </a:solidFill>
              </a:rPr>
              <a:t>аналитическая (рефлексивная) </a:t>
            </a:r>
            <a:r>
              <a:rPr lang="ru-RU" sz="1700" dirty="0">
                <a:solidFill>
                  <a:schemeClr val="tx1"/>
                </a:solidFill>
              </a:rPr>
              <a:t>компетенция, проявляющаяся в умении анализировать уровень собственной готовности к выполнению воспитательной функции, оценивать результаты собственных достижений в личностном развитии своего ребенка. </a:t>
            </a:r>
          </a:p>
        </p:txBody>
      </p:sp>
    </p:spTree>
    <p:extLst>
      <p:ext uri="{BB962C8B-B14F-4D97-AF65-F5344CB8AC3E}">
        <p14:creationId xmlns:p14="http://schemas.microsoft.com/office/powerpoint/2010/main" val="1049101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Овал 9">
            <a:extLst>
              <a:ext uri="{FF2B5EF4-FFF2-40B4-BE49-F238E27FC236}">
                <a16:creationId xmlns:a16="http://schemas.microsoft.com/office/drawing/2014/main" id="{E9E23EE5-723C-4BF6-AF52-0F71C14FE810}"/>
              </a:ext>
            </a:extLst>
          </p:cNvPr>
          <p:cNvSpPr/>
          <p:nvPr/>
        </p:nvSpPr>
        <p:spPr>
          <a:xfrm>
            <a:off x="220437" y="5702544"/>
            <a:ext cx="11686860" cy="1139004"/>
          </a:xfrm>
          <a:prstGeom prst="ellipse">
            <a:avLst/>
          </a:prstGeom>
          <a:solidFill>
            <a:schemeClr val="accent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a:extLst>
              <a:ext uri="{FF2B5EF4-FFF2-40B4-BE49-F238E27FC236}">
                <a16:creationId xmlns:a16="http://schemas.microsoft.com/office/drawing/2014/main" id="{1B4E6145-164D-4DFC-A6E5-665451551AE7}"/>
              </a:ext>
            </a:extLst>
          </p:cNvPr>
          <p:cNvSpPr/>
          <p:nvPr/>
        </p:nvSpPr>
        <p:spPr>
          <a:xfrm>
            <a:off x="8460712" y="2367522"/>
            <a:ext cx="3518329" cy="3414950"/>
          </a:xfrm>
          <a:prstGeom prst="ellipse">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a:extLst>
              <a:ext uri="{FF2B5EF4-FFF2-40B4-BE49-F238E27FC236}">
                <a16:creationId xmlns:a16="http://schemas.microsoft.com/office/drawing/2014/main" id="{693B080B-74BD-46D8-B3B2-D84D4B613A84}"/>
              </a:ext>
            </a:extLst>
          </p:cNvPr>
          <p:cNvSpPr/>
          <p:nvPr/>
        </p:nvSpPr>
        <p:spPr>
          <a:xfrm>
            <a:off x="4230356" y="2391713"/>
            <a:ext cx="3518329" cy="3401903"/>
          </a:xfrm>
          <a:prstGeom prst="ellipse">
            <a:avLst/>
          </a:prstGeom>
          <a:solidFill>
            <a:srgbClr val="E4F50B">
              <a:alpha val="54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Овал 1">
            <a:extLst>
              <a:ext uri="{FF2B5EF4-FFF2-40B4-BE49-F238E27FC236}">
                <a16:creationId xmlns:a16="http://schemas.microsoft.com/office/drawing/2014/main" id="{BDA435CC-A16E-4810-AF96-4B91F6CB50B0}"/>
              </a:ext>
            </a:extLst>
          </p:cNvPr>
          <p:cNvSpPr/>
          <p:nvPr/>
        </p:nvSpPr>
        <p:spPr>
          <a:xfrm>
            <a:off x="220437" y="2380569"/>
            <a:ext cx="3439643" cy="3401903"/>
          </a:xfrm>
          <a:prstGeom prst="ellipse">
            <a:avLst/>
          </a:prstGeom>
          <a:solidFill>
            <a:srgbClr val="D9D99F">
              <a:alpha val="2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Заголовок 6">
            <a:extLst>
              <a:ext uri="{FF2B5EF4-FFF2-40B4-BE49-F238E27FC236}">
                <a16:creationId xmlns:a16="http://schemas.microsoft.com/office/drawing/2014/main" id="{F026D34A-4225-45CB-975A-4C4361D0B024}"/>
              </a:ext>
            </a:extLst>
          </p:cNvPr>
          <p:cNvSpPr>
            <a:spLocks noGrp="1"/>
          </p:cNvSpPr>
          <p:nvPr>
            <p:ph type="title"/>
          </p:nvPr>
        </p:nvSpPr>
        <p:spPr>
          <a:xfrm>
            <a:off x="70339" y="176685"/>
            <a:ext cx="11836958" cy="556543"/>
          </a:xfrm>
        </p:spPr>
        <p:txBody>
          <a:bodyPr anchor="t">
            <a:noAutofit/>
          </a:bodyPr>
          <a:lstStyle/>
          <a:p>
            <a:pPr algn="ctr"/>
            <a:r>
              <a:rPr lang="ru-RU" sz="4000" b="1" dirty="0">
                <a:solidFill>
                  <a:srgbClr val="7030A0"/>
                </a:solidFill>
                <a:latin typeface="Arial" panose="020B0604020202020204" pitchFamily="34" charset="0"/>
                <a:cs typeface="Arial" panose="020B0604020202020204" pitchFamily="34" charset="0"/>
              </a:rPr>
              <a:t>Терминологическое поле</a:t>
            </a:r>
          </a:p>
        </p:txBody>
      </p:sp>
      <p:sp>
        <p:nvSpPr>
          <p:cNvPr id="12" name="Прямоугольник 11">
            <a:extLst>
              <a:ext uri="{FF2B5EF4-FFF2-40B4-BE49-F238E27FC236}">
                <a16:creationId xmlns:a16="http://schemas.microsoft.com/office/drawing/2014/main" id="{F133110B-1E82-4E84-817B-22A18499BFDC}"/>
              </a:ext>
            </a:extLst>
          </p:cNvPr>
          <p:cNvSpPr/>
          <p:nvPr/>
        </p:nvSpPr>
        <p:spPr>
          <a:xfrm flipH="1">
            <a:off x="319996" y="3845222"/>
            <a:ext cx="3289892" cy="773425"/>
          </a:xfrm>
          <a:prstGeom prst="rect">
            <a:avLst/>
          </a:prstGeom>
          <a:solidFill>
            <a:srgbClr val="92D050">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Общение</a:t>
            </a:r>
          </a:p>
        </p:txBody>
      </p:sp>
      <p:sp>
        <p:nvSpPr>
          <p:cNvPr id="13" name="Прямоугольник 12">
            <a:extLst>
              <a:ext uri="{FF2B5EF4-FFF2-40B4-BE49-F238E27FC236}">
                <a16:creationId xmlns:a16="http://schemas.microsoft.com/office/drawing/2014/main" id="{F52263C9-229A-498E-84FE-3243896EB9AC}"/>
              </a:ext>
            </a:extLst>
          </p:cNvPr>
          <p:cNvSpPr/>
          <p:nvPr/>
        </p:nvSpPr>
        <p:spPr>
          <a:xfrm flipH="1">
            <a:off x="4358525" y="2942036"/>
            <a:ext cx="3260585" cy="660859"/>
          </a:xfrm>
          <a:prstGeom prst="rect">
            <a:avLst/>
          </a:prstGeom>
          <a:solidFill>
            <a:srgbClr val="FDF7D5">
              <a:alpha val="53725"/>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Взаимодействие</a:t>
            </a:r>
          </a:p>
        </p:txBody>
      </p:sp>
      <p:sp>
        <p:nvSpPr>
          <p:cNvPr id="14" name="Прямоугольник 13">
            <a:extLst>
              <a:ext uri="{FF2B5EF4-FFF2-40B4-BE49-F238E27FC236}">
                <a16:creationId xmlns:a16="http://schemas.microsoft.com/office/drawing/2014/main" id="{FBDD731D-F8A3-481A-857F-1A0E94204AA9}"/>
              </a:ext>
            </a:extLst>
          </p:cNvPr>
          <p:cNvSpPr/>
          <p:nvPr/>
        </p:nvSpPr>
        <p:spPr>
          <a:xfrm flipH="1">
            <a:off x="370188" y="4761473"/>
            <a:ext cx="3289892" cy="688824"/>
          </a:xfrm>
          <a:prstGeom prst="rect">
            <a:avLst/>
          </a:prstGeom>
          <a:solidFill>
            <a:srgbClr val="66B40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Отношения</a:t>
            </a:r>
          </a:p>
        </p:txBody>
      </p:sp>
      <p:sp>
        <p:nvSpPr>
          <p:cNvPr id="15" name="Прямоугольник 14">
            <a:extLst>
              <a:ext uri="{FF2B5EF4-FFF2-40B4-BE49-F238E27FC236}">
                <a16:creationId xmlns:a16="http://schemas.microsoft.com/office/drawing/2014/main" id="{F8AE0F87-0675-48AB-965D-5FFF25EC5289}"/>
              </a:ext>
            </a:extLst>
          </p:cNvPr>
          <p:cNvSpPr/>
          <p:nvPr/>
        </p:nvSpPr>
        <p:spPr>
          <a:xfrm flipH="1">
            <a:off x="4359234" y="3835436"/>
            <a:ext cx="3260585" cy="773425"/>
          </a:xfrm>
          <a:prstGeom prst="rect">
            <a:avLst/>
          </a:prstGeom>
          <a:solidFill>
            <a:srgbClr val="FFFF66">
              <a:alpha val="4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Сотрудничество</a:t>
            </a:r>
          </a:p>
        </p:txBody>
      </p:sp>
      <p:sp>
        <p:nvSpPr>
          <p:cNvPr id="16" name="Прямоугольник 15">
            <a:extLst>
              <a:ext uri="{FF2B5EF4-FFF2-40B4-BE49-F238E27FC236}">
                <a16:creationId xmlns:a16="http://schemas.microsoft.com/office/drawing/2014/main" id="{F690951D-4B9A-4F10-8EFA-D8F3103CBEFE}"/>
              </a:ext>
            </a:extLst>
          </p:cNvPr>
          <p:cNvSpPr/>
          <p:nvPr/>
        </p:nvSpPr>
        <p:spPr>
          <a:xfrm flipH="1">
            <a:off x="2155834" y="1201824"/>
            <a:ext cx="3260582" cy="926498"/>
          </a:xfrm>
          <a:prstGeom prst="rect">
            <a:avLst/>
          </a:prstGeom>
          <a:solidFill>
            <a:schemeClr val="accent3">
              <a:lumMod val="40000"/>
              <a:lumOff val="60000"/>
              <a:alpha val="1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Социальный институт</a:t>
            </a:r>
          </a:p>
        </p:txBody>
      </p:sp>
      <p:sp>
        <p:nvSpPr>
          <p:cNvPr id="17" name="Прямоугольник 16">
            <a:extLst>
              <a:ext uri="{FF2B5EF4-FFF2-40B4-BE49-F238E27FC236}">
                <a16:creationId xmlns:a16="http://schemas.microsoft.com/office/drawing/2014/main" id="{BFEA0904-BC1D-4F4A-B134-B5EA364B12A2}"/>
              </a:ext>
            </a:extLst>
          </p:cNvPr>
          <p:cNvSpPr/>
          <p:nvPr/>
        </p:nvSpPr>
        <p:spPr>
          <a:xfrm flipH="1">
            <a:off x="4358524" y="4812742"/>
            <a:ext cx="3260585" cy="773425"/>
          </a:xfrm>
          <a:prstGeom prst="rect">
            <a:avLst/>
          </a:prstGeom>
          <a:solidFill>
            <a:srgbClr val="FFFF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Партнерство</a:t>
            </a:r>
          </a:p>
        </p:txBody>
      </p:sp>
      <p:sp>
        <p:nvSpPr>
          <p:cNvPr id="18" name="Прямоугольник 17">
            <a:extLst>
              <a:ext uri="{FF2B5EF4-FFF2-40B4-BE49-F238E27FC236}">
                <a16:creationId xmlns:a16="http://schemas.microsoft.com/office/drawing/2014/main" id="{98DBE952-CF75-46BE-8D32-963BCFB8B19C}"/>
              </a:ext>
            </a:extLst>
          </p:cNvPr>
          <p:cNvSpPr/>
          <p:nvPr/>
        </p:nvSpPr>
        <p:spPr>
          <a:xfrm flipH="1">
            <a:off x="319996" y="2928971"/>
            <a:ext cx="3289892" cy="773426"/>
          </a:xfrm>
          <a:prstGeom prst="rect">
            <a:avLst/>
          </a:prstGeom>
          <a:solidFill>
            <a:srgbClr val="C6F993">
              <a:alpha val="99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Коммуникация</a:t>
            </a:r>
            <a:r>
              <a:rPr lang="ru-RU" sz="2400" b="1" dirty="0">
                <a:solidFill>
                  <a:srgbClr val="002060"/>
                </a:solidFill>
              </a:rPr>
              <a:t> </a:t>
            </a:r>
          </a:p>
        </p:txBody>
      </p:sp>
      <p:sp>
        <p:nvSpPr>
          <p:cNvPr id="19" name="Прямоугольник 18">
            <a:extLst>
              <a:ext uri="{FF2B5EF4-FFF2-40B4-BE49-F238E27FC236}">
                <a16:creationId xmlns:a16="http://schemas.microsoft.com/office/drawing/2014/main" id="{B5E680EA-2794-4A8D-9698-4617A21B4424}"/>
              </a:ext>
            </a:extLst>
          </p:cNvPr>
          <p:cNvSpPr/>
          <p:nvPr/>
        </p:nvSpPr>
        <p:spPr>
          <a:xfrm flipH="1">
            <a:off x="6775584" y="1201824"/>
            <a:ext cx="3260581" cy="926497"/>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Феномен</a:t>
            </a:r>
          </a:p>
        </p:txBody>
      </p:sp>
      <p:sp>
        <p:nvSpPr>
          <p:cNvPr id="20" name="Прямоугольник 19">
            <a:extLst>
              <a:ext uri="{FF2B5EF4-FFF2-40B4-BE49-F238E27FC236}">
                <a16:creationId xmlns:a16="http://schemas.microsoft.com/office/drawing/2014/main" id="{AD8FD259-A648-4ABA-912C-E7343CFDC81E}"/>
              </a:ext>
            </a:extLst>
          </p:cNvPr>
          <p:cNvSpPr/>
          <p:nvPr/>
        </p:nvSpPr>
        <p:spPr>
          <a:xfrm flipH="1">
            <a:off x="4092767" y="5804737"/>
            <a:ext cx="4006466" cy="926497"/>
          </a:xfrm>
          <a:prstGeom prst="rect">
            <a:avLst/>
          </a:prstGeom>
          <a:solidFill>
            <a:srgbClr val="FFC0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a:solidFill>
                  <a:srgbClr val="002060"/>
                </a:solidFill>
              </a:rPr>
              <a:t>Родительство</a:t>
            </a:r>
          </a:p>
          <a:p>
            <a:pPr algn="ctr"/>
            <a:r>
              <a:rPr lang="ru-RU" sz="2000" b="1" dirty="0">
                <a:solidFill>
                  <a:srgbClr val="002060"/>
                </a:solidFill>
              </a:rPr>
              <a:t>(ответственное и осознанное)</a:t>
            </a:r>
          </a:p>
        </p:txBody>
      </p:sp>
      <p:sp>
        <p:nvSpPr>
          <p:cNvPr id="22" name="Прямоугольник 21">
            <a:extLst>
              <a:ext uri="{FF2B5EF4-FFF2-40B4-BE49-F238E27FC236}">
                <a16:creationId xmlns:a16="http://schemas.microsoft.com/office/drawing/2014/main" id="{FEB42BBB-DD35-4CDC-8A27-25E633B2932E}"/>
              </a:ext>
            </a:extLst>
          </p:cNvPr>
          <p:cNvSpPr/>
          <p:nvPr/>
        </p:nvSpPr>
        <p:spPr>
          <a:xfrm flipH="1">
            <a:off x="8582114" y="2988611"/>
            <a:ext cx="3260582" cy="79761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Просвещение</a:t>
            </a:r>
          </a:p>
        </p:txBody>
      </p:sp>
      <p:sp>
        <p:nvSpPr>
          <p:cNvPr id="23" name="Прямоугольник 22">
            <a:extLst>
              <a:ext uri="{FF2B5EF4-FFF2-40B4-BE49-F238E27FC236}">
                <a16:creationId xmlns:a16="http://schemas.microsoft.com/office/drawing/2014/main" id="{0BA66E71-59F5-4086-9F75-11CE23E58BC7}"/>
              </a:ext>
            </a:extLst>
          </p:cNvPr>
          <p:cNvSpPr/>
          <p:nvPr/>
        </p:nvSpPr>
        <p:spPr>
          <a:xfrm flipH="1">
            <a:off x="8591056" y="4735342"/>
            <a:ext cx="3251640" cy="773425"/>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rgbClr val="002060"/>
                </a:solidFill>
                <a:latin typeface="Arial" panose="020B0604020202020204" pitchFamily="34" charset="0"/>
                <a:cs typeface="Arial" panose="020B0604020202020204" pitchFamily="34" charset="0"/>
              </a:rPr>
              <a:t>Вовлечение</a:t>
            </a:r>
          </a:p>
        </p:txBody>
      </p:sp>
      <p:sp>
        <p:nvSpPr>
          <p:cNvPr id="3" name="Прямоугольник 2">
            <a:extLst>
              <a:ext uri="{FF2B5EF4-FFF2-40B4-BE49-F238E27FC236}">
                <a16:creationId xmlns:a16="http://schemas.microsoft.com/office/drawing/2014/main" id="{AA249175-F173-4F80-AEBB-78BA921E8AB1}"/>
              </a:ext>
            </a:extLst>
          </p:cNvPr>
          <p:cNvSpPr/>
          <p:nvPr/>
        </p:nvSpPr>
        <p:spPr>
          <a:xfrm>
            <a:off x="462665" y="5829696"/>
            <a:ext cx="3104939" cy="876578"/>
          </a:xfrm>
          <a:prstGeom prst="rect">
            <a:avLst/>
          </a:prstGeom>
          <a:solidFill>
            <a:srgbClr val="F4C484"/>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ru-RU" sz="2200" b="1" dirty="0">
                <a:solidFill>
                  <a:schemeClr val="accent3">
                    <a:lumMod val="50000"/>
                  </a:schemeClr>
                </a:solidFill>
                <a:latin typeface="Arial" panose="020B0604020202020204" pitchFamily="34" charset="0"/>
                <a:cs typeface="Arial" panose="020B0604020202020204" pitchFamily="34" charset="0"/>
              </a:rPr>
              <a:t>Воспитательный потенциал</a:t>
            </a:r>
          </a:p>
        </p:txBody>
      </p:sp>
      <p:sp>
        <p:nvSpPr>
          <p:cNvPr id="4" name="Прямоугольник 3">
            <a:extLst>
              <a:ext uri="{FF2B5EF4-FFF2-40B4-BE49-F238E27FC236}">
                <a16:creationId xmlns:a16="http://schemas.microsoft.com/office/drawing/2014/main" id="{8B51DFBC-BD1E-4425-9EA8-1373A95ACFB4}"/>
              </a:ext>
            </a:extLst>
          </p:cNvPr>
          <p:cNvSpPr/>
          <p:nvPr/>
        </p:nvSpPr>
        <p:spPr>
          <a:xfrm>
            <a:off x="8582113" y="5804736"/>
            <a:ext cx="3147221" cy="9015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a:solidFill>
                  <a:schemeClr val="accent3">
                    <a:lumMod val="50000"/>
                  </a:schemeClr>
                </a:solidFill>
                <a:latin typeface="Arial" panose="020B0604020202020204" pitchFamily="34" charset="0"/>
                <a:cs typeface="Arial" panose="020B0604020202020204" pitchFamily="34" charset="0"/>
              </a:rPr>
              <a:t>Родительская стратегия</a:t>
            </a:r>
          </a:p>
        </p:txBody>
      </p:sp>
      <p:sp>
        <p:nvSpPr>
          <p:cNvPr id="5" name="Прямоугольник 4">
            <a:extLst>
              <a:ext uri="{FF2B5EF4-FFF2-40B4-BE49-F238E27FC236}">
                <a16:creationId xmlns:a16="http://schemas.microsoft.com/office/drawing/2014/main" id="{66351C84-2FC7-491A-963C-BA0E43662F69}"/>
              </a:ext>
            </a:extLst>
          </p:cNvPr>
          <p:cNvSpPr/>
          <p:nvPr/>
        </p:nvSpPr>
        <p:spPr>
          <a:xfrm>
            <a:off x="8611419" y="3955718"/>
            <a:ext cx="3260585" cy="653143"/>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accent3">
                    <a:lumMod val="50000"/>
                  </a:schemeClr>
                </a:solidFill>
                <a:latin typeface="Arial" panose="020B0604020202020204" pitchFamily="34" charset="0"/>
                <a:cs typeface="Arial" panose="020B0604020202020204" pitchFamily="34" charset="0"/>
              </a:rPr>
              <a:t>Поддержка</a:t>
            </a:r>
          </a:p>
        </p:txBody>
      </p:sp>
      <p:sp>
        <p:nvSpPr>
          <p:cNvPr id="9" name="Стрелка: влево-вправо 8">
            <a:extLst>
              <a:ext uri="{FF2B5EF4-FFF2-40B4-BE49-F238E27FC236}">
                <a16:creationId xmlns:a16="http://schemas.microsoft.com/office/drawing/2014/main" id="{FEDE7BC5-2E00-4E9B-ADCF-E9978FE641B0}"/>
              </a:ext>
            </a:extLst>
          </p:cNvPr>
          <p:cNvSpPr/>
          <p:nvPr/>
        </p:nvSpPr>
        <p:spPr>
          <a:xfrm>
            <a:off x="5487924" y="1438485"/>
            <a:ext cx="1216152" cy="484632"/>
          </a:xfrm>
          <a:prstGeom prst="leftRightArrow">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01040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8B37DEF6-4E73-4C7C-BFC4-1A513954E456}"/>
              </a:ext>
            </a:extLst>
          </p:cNvPr>
          <p:cNvSpPr>
            <a:spLocks noGrp="1"/>
          </p:cNvSpPr>
          <p:nvPr>
            <p:ph type="title"/>
          </p:nvPr>
        </p:nvSpPr>
        <p:spPr>
          <a:xfrm>
            <a:off x="342878" y="0"/>
            <a:ext cx="11356474" cy="7766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defRPr/>
            </a:pPr>
            <a:r>
              <a:rPr lang="ru-RU" sz="3400" b="1" dirty="0">
                <a:solidFill>
                  <a:srgbClr val="7030A0"/>
                </a:solidFill>
                <a:latin typeface="Arial" panose="020B0604020202020204" pitchFamily="34" charset="0"/>
                <a:cs typeface="Arial" panose="020B0604020202020204" pitchFamily="34" charset="0"/>
              </a:rPr>
              <a:t>Типы родительских позиций по отношению к ДОО</a:t>
            </a:r>
          </a:p>
        </p:txBody>
      </p:sp>
      <p:graphicFrame>
        <p:nvGraphicFramePr>
          <p:cNvPr id="8" name="Схема 7">
            <a:extLst>
              <a:ext uri="{FF2B5EF4-FFF2-40B4-BE49-F238E27FC236}">
                <a16:creationId xmlns:a16="http://schemas.microsoft.com/office/drawing/2014/main" id="{5B464918-37C6-4742-947C-74CC74069F01}"/>
              </a:ext>
            </a:extLst>
          </p:cNvPr>
          <p:cNvGraphicFramePr/>
          <p:nvPr>
            <p:extLst>
              <p:ext uri="{D42A27DB-BD31-4B8C-83A1-F6EECF244321}">
                <p14:modId xmlns:p14="http://schemas.microsoft.com/office/powerpoint/2010/main" val="3935356325"/>
              </p:ext>
            </p:extLst>
          </p:nvPr>
        </p:nvGraphicFramePr>
        <p:xfrm>
          <a:off x="1115367" y="693336"/>
          <a:ext cx="10018207" cy="63367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15925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93FA3E0-4164-49E3-90CA-4D1BCDF26405}"/>
              </a:ext>
            </a:extLst>
          </p:cNvPr>
          <p:cNvSpPr>
            <a:spLocks noGrp="1" noChangeArrowheads="1"/>
          </p:cNvSpPr>
          <p:nvPr>
            <p:ph type="title"/>
          </p:nvPr>
        </p:nvSpPr>
        <p:spPr>
          <a:xfrm>
            <a:off x="200966" y="160020"/>
            <a:ext cx="11847007" cy="1143000"/>
          </a:xfrm>
        </p:spPr>
        <p:txBody>
          <a:bodyPr/>
          <a:lstStyle/>
          <a:p>
            <a:pPr algn="ctr">
              <a:buClr>
                <a:schemeClr val="accent6">
                  <a:lumMod val="75000"/>
                </a:schemeClr>
              </a:buClr>
              <a:defRPr/>
            </a:pPr>
            <a:r>
              <a:rPr lang="ru-RU" altLang="ru-RU" sz="3600" b="1" dirty="0">
                <a:solidFill>
                  <a:srgbClr val="7030A0"/>
                </a:solidFill>
                <a:latin typeface="Calibri" pitchFamily="34" charset="0"/>
                <a:ea typeface="Calibri" pitchFamily="34" charset="0"/>
                <a:cs typeface="Times New Roman" pitchFamily="18" charset="0"/>
              </a:rPr>
              <a:t>Взаимодействие педагога с родителями как сквозная компетенция:</a:t>
            </a:r>
          </a:p>
        </p:txBody>
      </p:sp>
      <p:sp>
        <p:nvSpPr>
          <p:cNvPr id="2" name="Объект 1">
            <a:extLst>
              <a:ext uri="{FF2B5EF4-FFF2-40B4-BE49-F238E27FC236}">
                <a16:creationId xmlns:a16="http://schemas.microsoft.com/office/drawing/2014/main" id="{F73C1D5B-2390-4990-841D-2D2D8161FBE0}"/>
              </a:ext>
            </a:extLst>
          </p:cNvPr>
          <p:cNvSpPr>
            <a:spLocks noGrp="1"/>
          </p:cNvSpPr>
          <p:nvPr>
            <p:ph sz="quarter" idx="13"/>
          </p:nvPr>
        </p:nvSpPr>
        <p:spPr>
          <a:xfrm>
            <a:off x="522515" y="1700213"/>
            <a:ext cx="4805136" cy="4494212"/>
          </a:xfrm>
        </p:spPr>
        <p:txBody>
          <a:bodyPr>
            <a:normAutofit/>
          </a:bodyPr>
          <a:lstStyle/>
          <a:p>
            <a:pPr marL="46037" indent="0" algn="ctr">
              <a:buNone/>
              <a:defRPr/>
            </a:pPr>
            <a:r>
              <a:rPr lang="ru-RU" b="1" u="sng" dirty="0"/>
              <a:t>Работа с семьей</a:t>
            </a:r>
          </a:p>
          <a:p>
            <a:pPr>
              <a:buFontTx/>
              <a:buChar char="-"/>
              <a:defRPr/>
            </a:pPr>
            <a:r>
              <a:rPr lang="ru-RU" dirty="0"/>
              <a:t>Монологичность;</a:t>
            </a:r>
          </a:p>
          <a:p>
            <a:pPr>
              <a:buFontTx/>
              <a:buChar char="-"/>
              <a:defRPr/>
            </a:pPr>
            <a:r>
              <a:rPr lang="ru-RU" dirty="0"/>
              <a:t>Педагогическая доминанта;</a:t>
            </a:r>
          </a:p>
          <a:p>
            <a:pPr>
              <a:buFontTx/>
              <a:buChar char="-"/>
              <a:defRPr/>
            </a:pPr>
            <a:r>
              <a:rPr lang="ru-RU" dirty="0"/>
              <a:t>Неприятие инаковости;</a:t>
            </a:r>
          </a:p>
          <a:p>
            <a:pPr>
              <a:buFontTx/>
              <a:buChar char="-"/>
              <a:defRPr/>
            </a:pPr>
            <a:r>
              <a:rPr lang="ru-RU" dirty="0"/>
              <a:t>Критичность;</a:t>
            </a:r>
          </a:p>
          <a:p>
            <a:pPr>
              <a:buFontTx/>
              <a:buChar char="-"/>
              <a:defRPr/>
            </a:pPr>
            <a:r>
              <a:rPr lang="ru-RU" dirty="0"/>
              <a:t>Формализм;</a:t>
            </a:r>
          </a:p>
          <a:p>
            <a:pPr>
              <a:buFontTx/>
              <a:buChar char="-"/>
              <a:defRPr/>
            </a:pPr>
            <a:r>
              <a:rPr lang="ru-RU" dirty="0"/>
              <a:t>Универсальность.</a:t>
            </a:r>
          </a:p>
          <a:p>
            <a:pPr>
              <a:buFontTx/>
              <a:buChar char="-"/>
              <a:defRPr/>
            </a:pPr>
            <a:endParaRPr lang="ru-RU" dirty="0"/>
          </a:p>
          <a:p>
            <a:pPr>
              <a:buFontTx/>
              <a:buChar char="-"/>
              <a:defRPr/>
            </a:pPr>
            <a:endParaRPr lang="ru-RU" dirty="0"/>
          </a:p>
          <a:p>
            <a:pPr marL="46037" indent="0">
              <a:buNone/>
              <a:defRPr/>
            </a:pPr>
            <a:endParaRPr lang="ru-RU" dirty="0"/>
          </a:p>
        </p:txBody>
      </p:sp>
      <p:sp>
        <p:nvSpPr>
          <p:cNvPr id="6" name="Объект 5">
            <a:extLst>
              <a:ext uri="{FF2B5EF4-FFF2-40B4-BE49-F238E27FC236}">
                <a16:creationId xmlns:a16="http://schemas.microsoft.com/office/drawing/2014/main" id="{2A852221-CB51-4883-9EFF-96A32BE35802}"/>
              </a:ext>
            </a:extLst>
          </p:cNvPr>
          <p:cNvSpPr>
            <a:spLocks noGrp="1"/>
          </p:cNvSpPr>
          <p:nvPr>
            <p:ph sz="quarter" idx="14"/>
          </p:nvPr>
        </p:nvSpPr>
        <p:spPr>
          <a:xfrm>
            <a:off x="6864350" y="1700213"/>
            <a:ext cx="4952512" cy="4392612"/>
          </a:xfrm>
        </p:spPr>
        <p:txBody>
          <a:bodyPr>
            <a:normAutofit fontScale="92500" lnSpcReduction="10000"/>
          </a:bodyPr>
          <a:lstStyle/>
          <a:p>
            <a:pPr marL="46037" indent="0" algn="ctr">
              <a:buNone/>
              <a:defRPr/>
            </a:pPr>
            <a:r>
              <a:rPr lang="ru-RU" b="1" u="sng" dirty="0"/>
              <a:t>Конструктивное взаимодействие</a:t>
            </a:r>
          </a:p>
          <a:p>
            <a:pPr algn="just">
              <a:buFontTx/>
              <a:buChar char="-"/>
              <a:defRPr/>
            </a:pPr>
            <a:r>
              <a:rPr lang="ru-RU" dirty="0"/>
              <a:t>Диалогичность;</a:t>
            </a:r>
          </a:p>
          <a:p>
            <a:pPr algn="just">
              <a:buFontTx/>
              <a:buChar char="-"/>
              <a:defRPr/>
            </a:pPr>
            <a:r>
              <a:rPr lang="ru-RU" dirty="0"/>
              <a:t>Принятие и эмпатия;</a:t>
            </a:r>
          </a:p>
          <a:p>
            <a:pPr algn="just">
              <a:buFontTx/>
              <a:buChar char="-"/>
              <a:defRPr/>
            </a:pPr>
            <a:r>
              <a:rPr lang="ru-RU" dirty="0"/>
              <a:t>Посредничество;</a:t>
            </a:r>
          </a:p>
          <a:p>
            <a:pPr algn="just">
              <a:buFontTx/>
              <a:buChar char="-"/>
              <a:defRPr/>
            </a:pPr>
            <a:r>
              <a:rPr lang="ru-RU" dirty="0"/>
              <a:t>Гибкость;</a:t>
            </a:r>
          </a:p>
          <a:p>
            <a:pPr algn="just">
              <a:buFontTx/>
              <a:buChar char="-"/>
              <a:defRPr/>
            </a:pPr>
            <a:r>
              <a:rPr lang="ru-RU" dirty="0"/>
              <a:t>Творчество и многовариантность;</a:t>
            </a:r>
          </a:p>
          <a:p>
            <a:pPr algn="just">
              <a:buFontTx/>
              <a:buChar char="-"/>
              <a:defRPr/>
            </a:pPr>
            <a:r>
              <a:rPr lang="ru-RU" dirty="0" err="1"/>
              <a:t>Детоцентризм</a:t>
            </a:r>
            <a:r>
              <a:rPr lang="ru-RU" dirty="0"/>
              <a:t>;</a:t>
            </a:r>
          </a:p>
          <a:p>
            <a:pPr algn="just">
              <a:buFontTx/>
              <a:buChar char="-"/>
              <a:defRPr/>
            </a:pPr>
            <a:r>
              <a:rPr lang="ru-RU" dirty="0" err="1"/>
              <a:t>Рефлексивность</a:t>
            </a:r>
            <a:r>
              <a:rPr lang="ru-RU" dirty="0"/>
              <a:t>.</a:t>
            </a:r>
          </a:p>
          <a:p>
            <a:pPr algn="just">
              <a:buFontTx/>
              <a:buChar char="-"/>
              <a:defRPr/>
            </a:pPr>
            <a:endParaRPr lang="ru-RU" dirty="0"/>
          </a:p>
        </p:txBody>
      </p:sp>
    </p:spTree>
    <p:extLst>
      <p:ext uri="{BB962C8B-B14F-4D97-AF65-F5344CB8AC3E}">
        <p14:creationId xmlns:p14="http://schemas.microsoft.com/office/powerpoint/2010/main" val="26487201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0"/>
          <p:cNvSpPr/>
          <p:nvPr/>
        </p:nvSpPr>
        <p:spPr>
          <a:xfrm>
            <a:off x="230588" y="869456"/>
            <a:ext cx="5550010" cy="2708631"/>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2" name="Google Shape;192;p20"/>
          <p:cNvSpPr/>
          <p:nvPr/>
        </p:nvSpPr>
        <p:spPr>
          <a:xfrm>
            <a:off x="5905818" y="880779"/>
            <a:ext cx="6055594" cy="2880188"/>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3" name="Google Shape;193;p20"/>
          <p:cNvSpPr/>
          <p:nvPr/>
        </p:nvSpPr>
        <p:spPr>
          <a:xfrm>
            <a:off x="238062" y="3962513"/>
            <a:ext cx="5728064" cy="2708631"/>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4" name="Google Shape;194;p20"/>
          <p:cNvSpPr/>
          <p:nvPr/>
        </p:nvSpPr>
        <p:spPr>
          <a:xfrm>
            <a:off x="6095999" y="3923125"/>
            <a:ext cx="5857939" cy="2748019"/>
          </a:xfrm>
          <a:prstGeom prst="round2DiagRect">
            <a:avLst>
              <a:gd name="adj1" fmla="val 0"/>
              <a:gd name="adj2" fmla="val 29398"/>
            </a:avLst>
          </a:prstGeom>
          <a:noFill/>
          <a:ln w="12700" cap="flat" cmpd="sng">
            <a:solidFill>
              <a:srgbClr val="7F7F7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20"/>
          <p:cNvSpPr/>
          <p:nvPr/>
        </p:nvSpPr>
        <p:spPr>
          <a:xfrm>
            <a:off x="230587" y="890876"/>
            <a:ext cx="5033176" cy="399828"/>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8" name="Google Shape;198;p20"/>
          <p:cNvSpPr/>
          <p:nvPr/>
        </p:nvSpPr>
        <p:spPr>
          <a:xfrm>
            <a:off x="6091575" y="3923125"/>
            <a:ext cx="4860897" cy="436944"/>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0" name="Google Shape;200;p20"/>
          <p:cNvSpPr/>
          <p:nvPr/>
        </p:nvSpPr>
        <p:spPr>
          <a:xfrm>
            <a:off x="244515" y="3962513"/>
            <a:ext cx="5019247" cy="376136"/>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20"/>
          <p:cNvSpPr/>
          <p:nvPr/>
        </p:nvSpPr>
        <p:spPr>
          <a:xfrm>
            <a:off x="5904864" y="890876"/>
            <a:ext cx="5481403" cy="399828"/>
          </a:xfrm>
          <a:prstGeom prst="round2DiagRect">
            <a:avLst>
              <a:gd name="adj1" fmla="val 0"/>
              <a:gd name="adj2" fmla="val 29398"/>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20"/>
          <p:cNvSpPr txBox="1"/>
          <p:nvPr/>
        </p:nvSpPr>
        <p:spPr>
          <a:xfrm>
            <a:off x="238063" y="884552"/>
            <a:ext cx="4863083" cy="40615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Диагностико-аналитическое</a:t>
            </a:r>
            <a:endParaRPr sz="1000" dirty="0"/>
          </a:p>
        </p:txBody>
      </p:sp>
      <p:sp>
        <p:nvSpPr>
          <p:cNvPr id="204" name="Google Shape;204;p20"/>
          <p:cNvSpPr txBox="1"/>
          <p:nvPr/>
        </p:nvSpPr>
        <p:spPr>
          <a:xfrm>
            <a:off x="6058259" y="826018"/>
            <a:ext cx="5198164" cy="52322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Просветительское</a:t>
            </a:r>
            <a:endParaRPr sz="1000" dirty="0"/>
          </a:p>
        </p:txBody>
      </p:sp>
      <p:sp>
        <p:nvSpPr>
          <p:cNvPr id="205" name="Google Shape;205;p20"/>
          <p:cNvSpPr txBox="1"/>
          <p:nvPr/>
        </p:nvSpPr>
        <p:spPr>
          <a:xfrm>
            <a:off x="250826" y="3923125"/>
            <a:ext cx="4790301" cy="41552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Консультационное</a:t>
            </a:r>
            <a:endParaRPr sz="1000" dirty="0"/>
          </a:p>
        </p:txBody>
      </p:sp>
      <p:sp>
        <p:nvSpPr>
          <p:cNvPr id="206" name="Google Shape;206;p20"/>
          <p:cNvSpPr txBox="1"/>
          <p:nvPr/>
        </p:nvSpPr>
        <p:spPr>
          <a:xfrm>
            <a:off x="6058259" y="3901705"/>
            <a:ext cx="4790301" cy="43694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2400" b="1" dirty="0">
                <a:solidFill>
                  <a:schemeClr val="lt1"/>
                </a:solidFill>
                <a:latin typeface="Calibri"/>
                <a:ea typeface="Calibri"/>
                <a:cs typeface="Calibri"/>
                <a:sym typeface="Calibri"/>
              </a:rPr>
              <a:t>Вовлечение</a:t>
            </a:r>
            <a:endParaRPr sz="1000" dirty="0"/>
          </a:p>
        </p:txBody>
      </p:sp>
      <p:sp>
        <p:nvSpPr>
          <p:cNvPr id="209" name="Google Shape;209;p20"/>
          <p:cNvSpPr txBox="1"/>
          <p:nvPr/>
        </p:nvSpPr>
        <p:spPr>
          <a:xfrm>
            <a:off x="355808" y="1330093"/>
            <a:ext cx="5337326" cy="752614"/>
          </a:xfrm>
          <a:prstGeom prst="rect">
            <a:avLst/>
          </a:prstGeom>
          <a:noFill/>
          <a:ln>
            <a:noFill/>
          </a:ln>
        </p:spPr>
        <p:txBody>
          <a:bodyPr spcFirstLastPara="1" wrap="square" lIns="91425" tIns="45700" rIns="91425" bIns="45700" anchor="t" anchorCtr="0">
            <a:noAutofit/>
          </a:bodyPr>
          <a:lstStyle/>
          <a:p>
            <a:pPr lvl="0" defTabSz="666750">
              <a:spcBef>
                <a:spcPct val="0"/>
              </a:spcBef>
            </a:pPr>
            <a:r>
              <a:rPr lang="ru-RU" sz="1900" b="1" dirty="0">
                <a:solidFill>
                  <a:schemeClr val="accent6">
                    <a:lumMod val="50000"/>
                  </a:schemeClr>
                </a:solidFill>
              </a:rPr>
              <a:t>получение и анализ данных о</a:t>
            </a:r>
            <a:r>
              <a:rPr lang="ru-RU" sz="1900" dirty="0">
                <a:solidFill>
                  <a:schemeClr val="accent6">
                    <a:lumMod val="50000"/>
                  </a:schemeClr>
                </a:solidFill>
              </a:rPr>
              <a:t>: </a:t>
            </a:r>
          </a:p>
          <a:p>
            <a:pPr lvl="0" defTabSz="666750">
              <a:spcBef>
                <a:spcPct val="0"/>
              </a:spcBef>
            </a:pPr>
            <a:r>
              <a:rPr lang="ru-RU" sz="1900" dirty="0">
                <a:solidFill>
                  <a:schemeClr val="accent6">
                    <a:lumMod val="50000"/>
                  </a:schemeClr>
                </a:solidFill>
              </a:rPr>
              <a:t>- семье каждого обучающегося её запросах в отношении охраны здоровья и развития ребёнка;</a:t>
            </a:r>
          </a:p>
          <a:p>
            <a:pPr lvl="0" defTabSz="666750">
              <a:spcBef>
                <a:spcPct val="0"/>
              </a:spcBef>
            </a:pPr>
            <a:r>
              <a:rPr lang="ru-RU" sz="1900" dirty="0">
                <a:solidFill>
                  <a:schemeClr val="accent6">
                    <a:lumMod val="50000"/>
                  </a:schemeClr>
                </a:solidFill>
              </a:rPr>
              <a:t> - об уровне психолого-педагогической компетентности родителей; </a:t>
            </a:r>
          </a:p>
          <a:p>
            <a:pPr lvl="0" defTabSz="666750">
              <a:spcBef>
                <a:spcPct val="0"/>
              </a:spcBef>
            </a:pPr>
            <a:r>
              <a:rPr lang="ru-RU" sz="1900" dirty="0">
                <a:solidFill>
                  <a:schemeClr val="accent6">
                    <a:lumMod val="50000"/>
                  </a:schemeClr>
                </a:solidFill>
              </a:rPr>
              <a:t>- согласовании воспитательных задач.</a:t>
            </a:r>
          </a:p>
        </p:txBody>
      </p:sp>
      <p:sp>
        <p:nvSpPr>
          <p:cNvPr id="211" name="Google Shape;211;p20"/>
          <p:cNvSpPr txBox="1"/>
          <p:nvPr/>
        </p:nvSpPr>
        <p:spPr>
          <a:xfrm>
            <a:off x="6281529" y="4395798"/>
            <a:ext cx="5613622" cy="2275346"/>
          </a:xfrm>
          <a:prstGeom prst="rect">
            <a:avLst/>
          </a:prstGeom>
          <a:noFill/>
          <a:ln>
            <a:noFill/>
          </a:ln>
        </p:spPr>
        <p:txBody>
          <a:bodyPr spcFirstLastPara="1" wrap="square" lIns="91425" tIns="45700" rIns="91425" bIns="45700" anchor="t" anchorCtr="0">
            <a:noAutofit/>
          </a:bodyPr>
          <a:lstStyle/>
          <a:p>
            <a:pPr algn="just"/>
            <a:r>
              <a:rPr lang="ru-RU" dirty="0">
                <a:solidFill>
                  <a:schemeClr val="accent6">
                    <a:lumMod val="50000"/>
                  </a:schemeClr>
                </a:solidFill>
              </a:rPr>
              <a:t>- Приобщение родителей к жизни детского сада.</a:t>
            </a:r>
          </a:p>
          <a:p>
            <a:pPr algn="just"/>
            <a:r>
              <a:rPr lang="ru-RU" dirty="0">
                <a:solidFill>
                  <a:schemeClr val="accent6">
                    <a:lumMod val="50000"/>
                  </a:schemeClr>
                </a:solidFill>
              </a:rPr>
              <a:t>- Организация совместной деятельности (досуговой, образовательной).</a:t>
            </a:r>
          </a:p>
          <a:p>
            <a:pPr algn="just"/>
            <a:r>
              <a:rPr lang="ru-RU" dirty="0">
                <a:solidFill>
                  <a:schemeClr val="accent6">
                    <a:lumMod val="50000"/>
                  </a:schemeClr>
                </a:solidFill>
              </a:rPr>
              <a:t>- Обмен опытом, трансляция и тиражирование эффективных практик воспитания в семье.</a:t>
            </a:r>
          </a:p>
          <a:p>
            <a:pPr algn="just"/>
            <a:r>
              <a:rPr lang="ru-RU" dirty="0">
                <a:solidFill>
                  <a:schemeClr val="accent6">
                    <a:lumMod val="50000"/>
                  </a:schemeClr>
                </a:solidFill>
              </a:rPr>
              <a:t>- Стимулирование и развитие родительских инициатив.</a:t>
            </a:r>
          </a:p>
        </p:txBody>
      </p:sp>
      <p:sp>
        <p:nvSpPr>
          <p:cNvPr id="213" name="Google Shape;213;p20"/>
          <p:cNvSpPr txBox="1"/>
          <p:nvPr/>
        </p:nvSpPr>
        <p:spPr>
          <a:xfrm>
            <a:off x="6066211" y="1225129"/>
            <a:ext cx="5895678" cy="2459299"/>
          </a:xfrm>
          <a:prstGeom prst="rect">
            <a:avLst/>
          </a:prstGeom>
          <a:noFill/>
          <a:ln>
            <a:noFill/>
          </a:ln>
        </p:spPr>
        <p:txBody>
          <a:bodyPr spcFirstLastPara="1" wrap="square" lIns="91425" tIns="45700" rIns="91425" bIns="45700" anchor="t" anchorCtr="0">
            <a:noAutofit/>
          </a:bodyPr>
          <a:lstStyle/>
          <a:p>
            <a:pPr lvl="0"/>
            <a:r>
              <a:rPr lang="ru-RU" sz="1700" b="1" dirty="0">
                <a:solidFill>
                  <a:schemeClr val="accent6">
                    <a:lumMod val="50000"/>
                  </a:schemeClr>
                </a:solidFill>
              </a:rPr>
              <a:t>информирование и просвещение по вопросам: </a:t>
            </a:r>
          </a:p>
          <a:p>
            <a:pPr lvl="0">
              <a:buFontTx/>
              <a:buChar char="-"/>
            </a:pPr>
            <a:r>
              <a:rPr lang="ru-RU" sz="1700" dirty="0">
                <a:solidFill>
                  <a:schemeClr val="accent6">
                    <a:lumMod val="50000"/>
                  </a:schemeClr>
                </a:solidFill>
              </a:rPr>
              <a:t>особенностей психофизиологического и психического развития детей; </a:t>
            </a:r>
          </a:p>
          <a:p>
            <a:pPr lvl="0">
              <a:buFontTx/>
              <a:buChar char="-"/>
            </a:pPr>
            <a:r>
              <a:rPr lang="ru-RU" sz="1700" dirty="0">
                <a:solidFill>
                  <a:schemeClr val="accent6">
                    <a:lumMod val="50000"/>
                  </a:schemeClr>
                </a:solidFill>
              </a:rPr>
              <a:t>выбора эффективных методов обучения и воспитания детей определенного возраста;</a:t>
            </a:r>
          </a:p>
          <a:p>
            <a:pPr lvl="0">
              <a:buFontTx/>
              <a:buChar char="-"/>
            </a:pPr>
            <a:r>
              <a:rPr lang="ru-RU" sz="1700" dirty="0">
                <a:solidFill>
                  <a:schemeClr val="accent6">
                    <a:lumMod val="50000"/>
                  </a:schemeClr>
                </a:solidFill>
              </a:rPr>
              <a:t>государственной политики в области ДО;</a:t>
            </a:r>
          </a:p>
          <a:p>
            <a:pPr lvl="0">
              <a:buFontTx/>
              <a:buChar char="-"/>
            </a:pPr>
            <a:r>
              <a:rPr lang="ru-RU" sz="1700" dirty="0">
                <a:solidFill>
                  <a:schemeClr val="accent6">
                    <a:lumMod val="50000"/>
                  </a:schemeClr>
                </a:solidFill>
              </a:rPr>
              <a:t>особенностей реализуемой в ДОО ОП, условиях пребывания ребёнка в группе ДОО; </a:t>
            </a:r>
          </a:p>
          <a:p>
            <a:pPr lvl="0">
              <a:buFontTx/>
              <a:buChar char="-"/>
            </a:pPr>
            <a:r>
              <a:rPr lang="ru-RU" sz="1700" dirty="0">
                <a:solidFill>
                  <a:schemeClr val="accent6">
                    <a:lumMod val="50000"/>
                  </a:schemeClr>
                </a:solidFill>
              </a:rPr>
              <a:t>содержании и методах образовательной работы с детьми.</a:t>
            </a:r>
          </a:p>
        </p:txBody>
      </p:sp>
      <p:sp>
        <p:nvSpPr>
          <p:cNvPr id="215" name="Google Shape;215;p20"/>
          <p:cNvSpPr txBox="1"/>
          <p:nvPr/>
        </p:nvSpPr>
        <p:spPr>
          <a:xfrm>
            <a:off x="479044" y="4234743"/>
            <a:ext cx="5610319" cy="2252982"/>
          </a:xfrm>
          <a:prstGeom prst="rect">
            <a:avLst/>
          </a:prstGeom>
          <a:noFill/>
          <a:ln>
            <a:noFill/>
          </a:ln>
        </p:spPr>
        <p:txBody>
          <a:bodyPr spcFirstLastPara="1" wrap="square" lIns="91425" tIns="45700" rIns="91425" bIns="45700" anchor="t" anchorCtr="0">
            <a:noAutofit/>
          </a:bodyPr>
          <a:lstStyle/>
          <a:p>
            <a:pPr lvl="0"/>
            <a:r>
              <a:rPr lang="ru-RU" sz="1900" b="1" dirty="0">
                <a:solidFill>
                  <a:schemeClr val="accent6">
                    <a:lumMod val="50000"/>
                  </a:schemeClr>
                </a:solidFill>
              </a:rPr>
              <a:t>консультирование родителей по вопросам:</a:t>
            </a:r>
          </a:p>
          <a:p>
            <a:pPr lvl="0">
              <a:buFontTx/>
              <a:buChar char="-"/>
            </a:pPr>
            <a:r>
              <a:rPr lang="ru-RU" dirty="0">
                <a:solidFill>
                  <a:schemeClr val="accent6">
                    <a:lumMod val="50000"/>
                  </a:schemeClr>
                </a:solidFill>
              </a:rPr>
              <a:t>их взаимодействия с ребёнком, преодоления возникающих проблем воспитания и обучения детей в условиях семьи; </a:t>
            </a:r>
          </a:p>
          <a:p>
            <a:pPr lvl="0">
              <a:buFontTx/>
              <a:buChar char="-"/>
            </a:pPr>
            <a:r>
              <a:rPr lang="ru-RU" dirty="0">
                <a:solidFill>
                  <a:schemeClr val="accent6">
                    <a:lumMod val="50000"/>
                  </a:schemeClr>
                </a:solidFill>
              </a:rPr>
              <a:t>особенностей поведения и взаимодействия ребёнка со сверстниками и педагогом; </a:t>
            </a:r>
          </a:p>
          <a:p>
            <a:pPr lvl="0">
              <a:buFontTx/>
              <a:buChar char="-"/>
            </a:pPr>
            <a:r>
              <a:rPr lang="ru-RU" dirty="0">
                <a:solidFill>
                  <a:schemeClr val="accent6">
                    <a:lumMod val="50000"/>
                  </a:schemeClr>
                </a:solidFill>
              </a:rPr>
              <a:t>способов организации и участия в детских деятельностях, образовательном процессе и др.</a:t>
            </a:r>
            <a:endParaRPr lang="ru-RU" b="1" dirty="0">
              <a:solidFill>
                <a:schemeClr val="accent6">
                  <a:lumMod val="50000"/>
                </a:schemeClr>
              </a:solidFill>
              <a:latin typeface="Times New Roman" panose="02020603050405020304" pitchFamily="18" charset="0"/>
              <a:cs typeface="Times New Roman" panose="02020603050405020304" pitchFamily="18" charset="0"/>
            </a:endParaRPr>
          </a:p>
        </p:txBody>
      </p:sp>
      <p:sp>
        <p:nvSpPr>
          <p:cNvPr id="221" name="Google Shape;221;p20"/>
          <p:cNvSpPr txBox="1"/>
          <p:nvPr/>
        </p:nvSpPr>
        <p:spPr>
          <a:xfrm>
            <a:off x="0" y="19825"/>
            <a:ext cx="12192000" cy="769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ru-RU" sz="3200" b="1" dirty="0">
                <a:solidFill>
                  <a:schemeClr val="accent3"/>
                </a:solidFill>
                <a:latin typeface="Arial" panose="020B0604020202020204" pitchFamily="34" charset="0"/>
                <a:ea typeface="Calibri"/>
                <a:cs typeface="Arial" panose="020B0604020202020204" pitchFamily="34" charset="0"/>
                <a:sym typeface="Calibri"/>
              </a:rPr>
              <a:t>Направления взаимодействия воспитывающих взрослых</a:t>
            </a:r>
            <a:endParaRPr sz="1200" b="1" dirty="0">
              <a:solidFill>
                <a:schemeClr val="accent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24680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83BBFA0-7163-4F59-8BAC-190F392CDE4D}"/>
              </a:ext>
            </a:extLst>
          </p:cNvPr>
          <p:cNvSpPr>
            <a:spLocks noGrp="1"/>
          </p:cNvSpPr>
          <p:nvPr>
            <p:ph type="title"/>
          </p:nvPr>
        </p:nvSpPr>
        <p:spPr>
          <a:xfrm>
            <a:off x="356135" y="365125"/>
            <a:ext cx="11608067" cy="6228180"/>
          </a:xfrm>
        </p:spPr>
        <p:txBody>
          <a:bodyPr>
            <a:normAutofit fontScale="90000"/>
          </a:bodyPr>
          <a:lstStyle/>
          <a:p>
            <a:pPr algn="ctr"/>
            <a:r>
              <a:rPr lang="ru-RU" b="1" dirty="0">
                <a:solidFill>
                  <a:schemeClr val="accent6">
                    <a:lumMod val="50000"/>
                  </a:schemeClr>
                </a:solidFill>
                <a:latin typeface="+mn-lt"/>
              </a:rPr>
              <a:t>Вовлеченность</a:t>
            </a:r>
            <a:r>
              <a:rPr lang="ru-RU" dirty="0"/>
              <a:t> — это уровень активного участия и эмоциональной включенности субъектов в процесс. Речь идет не просто о присутствии на мероприятии и выполнении заданий, термин «вовлеченность» подразумевает глубокое погружение участников в деятельность.</a:t>
            </a:r>
            <a:br>
              <a:rPr lang="ru-RU" dirty="0"/>
            </a:br>
            <a:br>
              <a:rPr lang="ru-RU" dirty="0"/>
            </a:br>
            <a:r>
              <a:rPr lang="ru-RU" b="1" dirty="0">
                <a:solidFill>
                  <a:schemeClr val="accent6">
                    <a:lumMod val="50000"/>
                  </a:schemeClr>
                </a:solidFill>
                <a:latin typeface="+mn-lt"/>
              </a:rPr>
              <a:t>Вовлечение</a:t>
            </a:r>
            <a:r>
              <a:rPr lang="ru-RU" dirty="0"/>
              <a:t> – процесс создания условий, стимулирующих активное участие родителя/семьи в воспитании ребенка и жизнедеятельности детского сада. </a:t>
            </a:r>
          </a:p>
        </p:txBody>
      </p:sp>
    </p:spTree>
    <p:extLst>
      <p:ext uri="{BB962C8B-B14F-4D97-AF65-F5344CB8AC3E}">
        <p14:creationId xmlns:p14="http://schemas.microsoft.com/office/powerpoint/2010/main" val="18029335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5FD76D2-1FFA-45FE-834E-32AADC3D2298}"/>
              </a:ext>
            </a:extLst>
          </p:cNvPr>
          <p:cNvSpPr>
            <a:spLocks noGrp="1"/>
          </p:cNvSpPr>
          <p:nvPr>
            <p:ph type="title"/>
          </p:nvPr>
        </p:nvSpPr>
        <p:spPr>
          <a:xfrm>
            <a:off x="838200" y="147665"/>
            <a:ext cx="10515600" cy="533372"/>
          </a:xfrm>
        </p:spPr>
        <p:txBody>
          <a:bodyPr>
            <a:normAutofit fontScale="90000"/>
          </a:bodyPr>
          <a:lstStyle/>
          <a:p>
            <a:pPr algn="ctr"/>
            <a:r>
              <a:rPr lang="ru-RU" b="1" dirty="0">
                <a:solidFill>
                  <a:schemeClr val="accent6">
                    <a:lumMod val="50000"/>
                  </a:schemeClr>
                </a:solidFill>
                <a:latin typeface="+mn-lt"/>
              </a:rPr>
              <a:t>Уровни вовлечения родителя</a:t>
            </a:r>
          </a:p>
        </p:txBody>
      </p:sp>
      <p:graphicFrame>
        <p:nvGraphicFramePr>
          <p:cNvPr id="5" name="Объект 4">
            <a:extLst>
              <a:ext uri="{FF2B5EF4-FFF2-40B4-BE49-F238E27FC236}">
                <a16:creationId xmlns:a16="http://schemas.microsoft.com/office/drawing/2014/main" id="{8F925BA4-7ED4-4910-81BF-D6388D26B96F}"/>
              </a:ext>
            </a:extLst>
          </p:cNvPr>
          <p:cNvGraphicFramePr>
            <a:graphicFrameLocks noGrp="1"/>
          </p:cNvGraphicFramePr>
          <p:nvPr>
            <p:ph idx="1"/>
          </p:nvPr>
        </p:nvGraphicFramePr>
        <p:xfrm>
          <a:off x="838200" y="1447137"/>
          <a:ext cx="10515600" cy="47298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88565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25D56F-07BE-4227-817D-72BAE086B6E2}"/>
              </a:ext>
            </a:extLst>
          </p:cNvPr>
          <p:cNvSpPr>
            <a:spLocks noGrp="1"/>
          </p:cNvSpPr>
          <p:nvPr>
            <p:ph type="title"/>
          </p:nvPr>
        </p:nvSpPr>
        <p:spPr/>
        <p:txBody>
          <a:bodyPr>
            <a:normAutofit/>
          </a:bodyPr>
          <a:lstStyle/>
          <a:p>
            <a:pPr algn="ctr"/>
            <a:r>
              <a:rPr lang="ru-RU" sz="6000" b="1" dirty="0">
                <a:solidFill>
                  <a:schemeClr val="accent6">
                    <a:lumMod val="50000"/>
                  </a:schemeClr>
                </a:solidFill>
                <a:latin typeface="+mn-lt"/>
              </a:rPr>
              <a:t>Методы вовлечения</a:t>
            </a:r>
          </a:p>
        </p:txBody>
      </p:sp>
      <p:graphicFrame>
        <p:nvGraphicFramePr>
          <p:cNvPr id="4" name="Объект 3">
            <a:extLst>
              <a:ext uri="{FF2B5EF4-FFF2-40B4-BE49-F238E27FC236}">
                <a16:creationId xmlns:a16="http://schemas.microsoft.com/office/drawing/2014/main" id="{01760005-1EE3-479C-84CA-669E9A3962B1}"/>
              </a:ext>
            </a:extLst>
          </p:cNvPr>
          <p:cNvGraphicFramePr>
            <a:graphicFrameLocks noGrp="1"/>
          </p:cNvGraphicFramePr>
          <p:nvPr>
            <p:ph idx="1"/>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72750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Овал 12">
            <a:extLst>
              <a:ext uri="{FF2B5EF4-FFF2-40B4-BE49-F238E27FC236}">
                <a16:creationId xmlns:a16="http://schemas.microsoft.com/office/drawing/2014/main" id="{859A1872-CCEE-46EA-AE72-1ACA3EC88B0C}"/>
              </a:ext>
            </a:extLst>
          </p:cNvPr>
          <p:cNvSpPr/>
          <p:nvPr/>
        </p:nvSpPr>
        <p:spPr>
          <a:xfrm>
            <a:off x="6014586" y="4354281"/>
            <a:ext cx="2694158" cy="2466683"/>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6">
                    <a:lumMod val="50000"/>
                  </a:schemeClr>
                </a:solidFill>
              </a:rPr>
              <a:t>Экспертное</a:t>
            </a:r>
          </a:p>
        </p:txBody>
      </p:sp>
      <p:sp>
        <p:nvSpPr>
          <p:cNvPr id="5" name="Овал 4">
            <a:extLst>
              <a:ext uri="{FF2B5EF4-FFF2-40B4-BE49-F238E27FC236}">
                <a16:creationId xmlns:a16="http://schemas.microsoft.com/office/drawing/2014/main" id="{07F08D21-02A6-401B-8FEA-2B99D55F17B5}"/>
              </a:ext>
            </a:extLst>
          </p:cNvPr>
          <p:cNvSpPr/>
          <p:nvPr/>
        </p:nvSpPr>
        <p:spPr>
          <a:xfrm>
            <a:off x="3233178" y="4438178"/>
            <a:ext cx="2800915" cy="2518475"/>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accent6">
                    <a:lumMod val="50000"/>
                  </a:schemeClr>
                </a:solidFill>
              </a:rPr>
              <a:t>Опосредованное</a:t>
            </a:r>
          </a:p>
        </p:txBody>
      </p:sp>
      <p:sp>
        <p:nvSpPr>
          <p:cNvPr id="6" name="Овал 5">
            <a:extLst>
              <a:ext uri="{FF2B5EF4-FFF2-40B4-BE49-F238E27FC236}">
                <a16:creationId xmlns:a16="http://schemas.microsoft.com/office/drawing/2014/main" id="{364B2BBA-BFCD-4DFF-909A-68CFB6EF4A2D}"/>
              </a:ext>
            </a:extLst>
          </p:cNvPr>
          <p:cNvSpPr/>
          <p:nvPr/>
        </p:nvSpPr>
        <p:spPr>
          <a:xfrm>
            <a:off x="6875647" y="2179488"/>
            <a:ext cx="2800915" cy="2519951"/>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6">
                    <a:lumMod val="50000"/>
                  </a:schemeClr>
                </a:solidFill>
              </a:rPr>
              <a:t>Эгоцентричное</a:t>
            </a:r>
          </a:p>
        </p:txBody>
      </p:sp>
      <p:sp>
        <p:nvSpPr>
          <p:cNvPr id="2" name="Заголовок 1">
            <a:extLst>
              <a:ext uri="{FF2B5EF4-FFF2-40B4-BE49-F238E27FC236}">
                <a16:creationId xmlns:a16="http://schemas.microsoft.com/office/drawing/2014/main" id="{2A91A3D9-D305-4175-A95D-1D817C06F9ED}"/>
              </a:ext>
            </a:extLst>
          </p:cNvPr>
          <p:cNvSpPr>
            <a:spLocks noGrp="1"/>
          </p:cNvSpPr>
          <p:nvPr>
            <p:ph type="title"/>
          </p:nvPr>
        </p:nvSpPr>
        <p:spPr>
          <a:xfrm>
            <a:off x="182881" y="85993"/>
            <a:ext cx="11819822" cy="520399"/>
          </a:xfrm>
        </p:spPr>
        <p:txBody>
          <a:bodyPr>
            <a:noAutofit/>
          </a:bodyPr>
          <a:lstStyle/>
          <a:p>
            <a:pPr algn="ctr"/>
            <a:r>
              <a:rPr lang="ru-RU" sz="4800" b="1" dirty="0">
                <a:solidFill>
                  <a:schemeClr val="accent6">
                    <a:lumMod val="50000"/>
                  </a:schemeClr>
                </a:solidFill>
                <a:latin typeface="+mn-lt"/>
              </a:rPr>
              <a:t>Варианты вовлеченности</a:t>
            </a:r>
            <a:endParaRPr lang="ru-RU" sz="4800" dirty="0">
              <a:latin typeface="+mn-lt"/>
            </a:endParaRPr>
          </a:p>
        </p:txBody>
      </p:sp>
      <p:sp>
        <p:nvSpPr>
          <p:cNvPr id="9" name="Овал 8">
            <a:extLst>
              <a:ext uri="{FF2B5EF4-FFF2-40B4-BE49-F238E27FC236}">
                <a16:creationId xmlns:a16="http://schemas.microsoft.com/office/drawing/2014/main" id="{BFE3B275-78F3-4D0C-9DD8-C671E8D14523}"/>
              </a:ext>
            </a:extLst>
          </p:cNvPr>
          <p:cNvSpPr/>
          <p:nvPr/>
        </p:nvSpPr>
        <p:spPr>
          <a:xfrm>
            <a:off x="4745712" y="592472"/>
            <a:ext cx="2694159" cy="2398781"/>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6">
                    <a:lumMod val="50000"/>
                  </a:schemeClr>
                </a:solidFill>
              </a:rPr>
              <a:t>Разовое, ситуативное</a:t>
            </a:r>
          </a:p>
        </p:txBody>
      </p:sp>
      <p:sp>
        <p:nvSpPr>
          <p:cNvPr id="11" name="Овал 10">
            <a:extLst>
              <a:ext uri="{FF2B5EF4-FFF2-40B4-BE49-F238E27FC236}">
                <a16:creationId xmlns:a16="http://schemas.microsoft.com/office/drawing/2014/main" id="{65B25F7A-573B-486C-A2B9-72135DB61365}"/>
              </a:ext>
            </a:extLst>
          </p:cNvPr>
          <p:cNvSpPr/>
          <p:nvPr/>
        </p:nvSpPr>
        <p:spPr>
          <a:xfrm>
            <a:off x="2190541" y="2053317"/>
            <a:ext cx="2962183" cy="2519951"/>
          </a:xfrm>
          <a:prstGeom prst="ellipse">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a:solidFill>
                  <a:schemeClr val="accent6">
                    <a:lumMod val="50000"/>
                  </a:schemeClr>
                </a:solidFill>
              </a:rPr>
              <a:t>Активное,</a:t>
            </a:r>
          </a:p>
          <a:p>
            <a:pPr algn="ctr"/>
            <a:r>
              <a:rPr lang="ru-RU" sz="1600" b="1" dirty="0">
                <a:solidFill>
                  <a:schemeClr val="accent6">
                    <a:lumMod val="50000"/>
                  </a:schemeClr>
                </a:solidFill>
              </a:rPr>
              <a:t>систематическое</a:t>
            </a:r>
          </a:p>
        </p:txBody>
      </p:sp>
      <p:sp>
        <p:nvSpPr>
          <p:cNvPr id="10" name="Овал 9">
            <a:extLst>
              <a:ext uri="{FF2B5EF4-FFF2-40B4-BE49-F238E27FC236}">
                <a16:creationId xmlns:a16="http://schemas.microsoft.com/office/drawing/2014/main" id="{B1D94A54-9222-44DA-B5AA-EF635D554972}"/>
              </a:ext>
            </a:extLst>
          </p:cNvPr>
          <p:cNvSpPr/>
          <p:nvPr/>
        </p:nvSpPr>
        <p:spPr>
          <a:xfrm>
            <a:off x="4605001" y="2403180"/>
            <a:ext cx="2694158" cy="2620996"/>
          </a:xfrm>
          <a:prstGeom prst="ellips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accent6">
                    <a:lumMod val="50000"/>
                  </a:schemeClr>
                </a:solidFill>
              </a:rPr>
              <a:t>Инициативное</a:t>
            </a:r>
          </a:p>
        </p:txBody>
      </p:sp>
    </p:spTree>
    <p:extLst>
      <p:ext uri="{BB962C8B-B14F-4D97-AF65-F5344CB8AC3E}">
        <p14:creationId xmlns:p14="http://schemas.microsoft.com/office/powerpoint/2010/main" val="6110248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8ACDFCE5-768A-49CF-9E32-46201369A080}"/>
              </a:ext>
            </a:extLst>
          </p:cNvPr>
          <p:cNvSpPr>
            <a:spLocks noGrp="1"/>
          </p:cNvSpPr>
          <p:nvPr>
            <p:ph type="title"/>
          </p:nvPr>
        </p:nvSpPr>
        <p:spPr>
          <a:xfrm>
            <a:off x="765176" y="138614"/>
            <a:ext cx="10515600" cy="597401"/>
          </a:xfrm>
        </p:spPr>
        <p:txBody>
          <a:bodyPr>
            <a:normAutofit fontScale="90000"/>
          </a:bodyPr>
          <a:lstStyle/>
          <a:p>
            <a:pPr algn="ctr"/>
            <a:r>
              <a:rPr lang="ru-RU" b="1" dirty="0">
                <a:solidFill>
                  <a:schemeClr val="accent6">
                    <a:lumMod val="50000"/>
                  </a:schemeClr>
                </a:solidFill>
                <a:latin typeface="+mn-lt"/>
              </a:rPr>
              <a:t>Практики вовлечения</a:t>
            </a:r>
            <a:endParaRPr lang="ru-RU" dirty="0">
              <a:latin typeface="+mn-lt"/>
            </a:endParaRPr>
          </a:p>
        </p:txBody>
      </p:sp>
      <p:sp>
        <p:nvSpPr>
          <p:cNvPr id="5" name="Текст 4">
            <a:extLst>
              <a:ext uri="{FF2B5EF4-FFF2-40B4-BE49-F238E27FC236}">
                <a16:creationId xmlns:a16="http://schemas.microsoft.com/office/drawing/2014/main" id="{ED9F1AA4-6055-47D6-925E-4609588BDD27}"/>
              </a:ext>
            </a:extLst>
          </p:cNvPr>
          <p:cNvSpPr>
            <a:spLocks noGrp="1"/>
          </p:cNvSpPr>
          <p:nvPr>
            <p:ph type="body" idx="1"/>
          </p:nvPr>
        </p:nvSpPr>
        <p:spPr>
          <a:xfrm>
            <a:off x="281523" y="1036270"/>
            <a:ext cx="5157787" cy="823912"/>
          </a:xfrm>
        </p:spPr>
        <p:txBody>
          <a:bodyPr>
            <a:normAutofit/>
          </a:bodyPr>
          <a:lstStyle/>
          <a:p>
            <a:pPr algn="ctr"/>
            <a:r>
              <a:rPr lang="ru-RU" sz="3600" dirty="0"/>
              <a:t>Ребенок</a:t>
            </a:r>
          </a:p>
        </p:txBody>
      </p:sp>
      <p:sp>
        <p:nvSpPr>
          <p:cNvPr id="6" name="Объект 5">
            <a:extLst>
              <a:ext uri="{FF2B5EF4-FFF2-40B4-BE49-F238E27FC236}">
                <a16:creationId xmlns:a16="http://schemas.microsoft.com/office/drawing/2014/main" id="{09377CB5-E886-4043-963D-A61FE5CD3A6A}"/>
              </a:ext>
            </a:extLst>
          </p:cNvPr>
          <p:cNvSpPr>
            <a:spLocks noGrp="1"/>
          </p:cNvSpPr>
          <p:nvPr>
            <p:ph sz="half" idx="2"/>
          </p:nvPr>
        </p:nvSpPr>
        <p:spPr>
          <a:xfrm>
            <a:off x="281522" y="2283694"/>
            <a:ext cx="5157787" cy="3684588"/>
          </a:xfrm>
        </p:spPr>
        <p:txBody>
          <a:bodyPr>
            <a:normAutofit fontScale="92500" lnSpcReduction="20000"/>
          </a:bodyPr>
          <a:lstStyle/>
          <a:p>
            <a:r>
              <a:rPr lang="ru-RU" dirty="0"/>
              <a:t>Маршрут выходного дня</a:t>
            </a:r>
          </a:p>
          <a:p>
            <a:r>
              <a:rPr lang="ru-RU" dirty="0"/>
              <a:t>Семейные домашние задания</a:t>
            </a:r>
          </a:p>
          <a:p>
            <a:r>
              <a:rPr lang="ru-RU" dirty="0"/>
              <a:t>Детско-родительская встреча:</a:t>
            </a:r>
          </a:p>
          <a:p>
            <a:pPr>
              <a:buFontTx/>
              <a:buChar char="-"/>
            </a:pPr>
            <a:r>
              <a:rPr lang="ru-RU" dirty="0"/>
              <a:t>Парная гимнастика</a:t>
            </a:r>
          </a:p>
          <a:p>
            <a:pPr>
              <a:buFontTx/>
              <a:buChar char="-"/>
            </a:pPr>
            <a:r>
              <a:rPr lang="ru-RU" dirty="0"/>
              <a:t>Творческая мастерская</a:t>
            </a:r>
          </a:p>
          <a:p>
            <a:pPr>
              <a:buFontTx/>
              <a:buChar char="-"/>
            </a:pPr>
            <a:r>
              <a:rPr lang="ru-RU" dirty="0"/>
              <a:t>Аудио/видеописьмо</a:t>
            </a:r>
          </a:p>
          <a:p>
            <a:pPr>
              <a:buFontTx/>
              <a:buChar char="-"/>
            </a:pPr>
            <a:r>
              <a:rPr lang="ru-RU" dirty="0"/>
              <a:t>Игровой сеанс…</a:t>
            </a:r>
          </a:p>
          <a:p>
            <a:pPr>
              <a:buFontTx/>
              <a:buChar char="-"/>
            </a:pPr>
            <a:endParaRPr lang="ru-RU" dirty="0"/>
          </a:p>
        </p:txBody>
      </p:sp>
      <p:sp>
        <p:nvSpPr>
          <p:cNvPr id="7" name="Текст 6">
            <a:extLst>
              <a:ext uri="{FF2B5EF4-FFF2-40B4-BE49-F238E27FC236}">
                <a16:creationId xmlns:a16="http://schemas.microsoft.com/office/drawing/2014/main" id="{595C4AFD-E662-4EC8-AEB4-BBCCE1432C92}"/>
              </a:ext>
            </a:extLst>
          </p:cNvPr>
          <p:cNvSpPr>
            <a:spLocks noGrp="1"/>
          </p:cNvSpPr>
          <p:nvPr>
            <p:ph type="body" sz="quarter" idx="3"/>
          </p:nvPr>
        </p:nvSpPr>
        <p:spPr>
          <a:xfrm>
            <a:off x="6528335" y="1036270"/>
            <a:ext cx="5183188" cy="823912"/>
          </a:xfrm>
        </p:spPr>
        <p:txBody>
          <a:bodyPr>
            <a:normAutofit/>
          </a:bodyPr>
          <a:lstStyle/>
          <a:p>
            <a:pPr algn="ctr"/>
            <a:r>
              <a:rPr lang="ru-RU" sz="3600" dirty="0"/>
              <a:t>Группа</a:t>
            </a:r>
          </a:p>
        </p:txBody>
      </p:sp>
      <p:sp>
        <p:nvSpPr>
          <p:cNvPr id="8" name="Объект 7">
            <a:extLst>
              <a:ext uri="{FF2B5EF4-FFF2-40B4-BE49-F238E27FC236}">
                <a16:creationId xmlns:a16="http://schemas.microsoft.com/office/drawing/2014/main" id="{CAB7DD7A-9A77-4504-BC83-065F0405AF1A}"/>
              </a:ext>
            </a:extLst>
          </p:cNvPr>
          <p:cNvSpPr>
            <a:spLocks noGrp="1"/>
          </p:cNvSpPr>
          <p:nvPr>
            <p:ph sz="quarter" idx="4"/>
          </p:nvPr>
        </p:nvSpPr>
        <p:spPr>
          <a:xfrm>
            <a:off x="6528335" y="2160437"/>
            <a:ext cx="5183188" cy="3684588"/>
          </a:xfrm>
        </p:spPr>
        <p:txBody>
          <a:bodyPr>
            <a:normAutofit fontScale="92500" lnSpcReduction="20000"/>
          </a:bodyPr>
          <a:lstStyle/>
          <a:p>
            <a:r>
              <a:rPr lang="ru-RU" dirty="0"/>
              <a:t>Гость группы</a:t>
            </a:r>
          </a:p>
          <a:p>
            <a:r>
              <a:rPr lang="ru-RU" dirty="0"/>
              <a:t>Родительское дежурство/волонтерство</a:t>
            </a:r>
          </a:p>
          <a:p>
            <a:r>
              <a:rPr lang="ru-RU" dirty="0"/>
              <a:t>Родительское наставничество</a:t>
            </a:r>
          </a:p>
          <a:p>
            <a:r>
              <a:rPr lang="ru-RU" dirty="0"/>
              <a:t>Социальные акции</a:t>
            </a:r>
          </a:p>
          <a:p>
            <a:r>
              <a:rPr lang="ru-RU" dirty="0"/>
              <a:t>Видеокурсы, виртуальные экскурсии…</a:t>
            </a:r>
          </a:p>
          <a:p>
            <a:endParaRPr lang="ru-RU" dirty="0"/>
          </a:p>
        </p:txBody>
      </p:sp>
    </p:spTree>
    <p:extLst>
      <p:ext uri="{BB962C8B-B14F-4D97-AF65-F5344CB8AC3E}">
        <p14:creationId xmlns:p14="http://schemas.microsoft.com/office/powerpoint/2010/main" val="28264126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FA119F2-F802-43DF-9DC0-693FE44318D1}"/>
              </a:ext>
            </a:extLst>
          </p:cNvPr>
          <p:cNvSpPr>
            <a:spLocks noGrp="1"/>
          </p:cNvSpPr>
          <p:nvPr>
            <p:ph type="title"/>
          </p:nvPr>
        </p:nvSpPr>
        <p:spPr>
          <a:xfrm>
            <a:off x="141563" y="0"/>
            <a:ext cx="11794670" cy="1359673"/>
          </a:xfrm>
        </p:spPr>
        <p:txBody>
          <a:bodyPr anchor="ctr">
            <a:normAutofit/>
          </a:bodyPr>
          <a:lstStyle/>
          <a:p>
            <a:pPr algn="ctr"/>
            <a:r>
              <a:rPr lang="ru-RU" b="1" dirty="0">
                <a:solidFill>
                  <a:schemeClr val="accent4">
                    <a:lumMod val="50000"/>
                  </a:schemeClr>
                </a:solidFill>
                <a:latin typeface="+mn-lt"/>
              </a:rPr>
              <a:t>Базовые компоненты мероприятия с родителями</a:t>
            </a:r>
          </a:p>
        </p:txBody>
      </p:sp>
      <p:sp>
        <p:nvSpPr>
          <p:cNvPr id="3" name="Объект 2">
            <a:extLst>
              <a:ext uri="{FF2B5EF4-FFF2-40B4-BE49-F238E27FC236}">
                <a16:creationId xmlns:a16="http://schemas.microsoft.com/office/drawing/2014/main" id="{41C34D27-7580-453E-8177-D95534B498B1}"/>
              </a:ext>
            </a:extLst>
          </p:cNvPr>
          <p:cNvSpPr>
            <a:spLocks noGrp="1"/>
          </p:cNvSpPr>
          <p:nvPr>
            <p:ph idx="1"/>
          </p:nvPr>
        </p:nvSpPr>
        <p:spPr>
          <a:xfrm>
            <a:off x="244930" y="1415332"/>
            <a:ext cx="11794670" cy="5055545"/>
          </a:xfrm>
        </p:spPr>
        <p:txBody>
          <a:bodyPr>
            <a:normAutofit fontScale="70000" lnSpcReduction="20000"/>
          </a:bodyPr>
          <a:lstStyle/>
          <a:p>
            <a:pPr marL="0" indent="0" algn="just">
              <a:buNone/>
            </a:pPr>
            <a:r>
              <a:rPr lang="ru-RU" b="1" dirty="0"/>
              <a:t>1. Мотивационно-актуализирующий компонент: </a:t>
            </a:r>
          </a:p>
          <a:p>
            <a:pPr algn="just"/>
            <a:r>
              <a:rPr lang="ru-RU" dirty="0"/>
              <a:t>эмоциональная волна, личностный контакт, </a:t>
            </a:r>
            <a:r>
              <a:rPr lang="ru-RU" dirty="0" err="1"/>
              <a:t>квик</a:t>
            </a:r>
            <a:r>
              <a:rPr lang="ru-RU" dirty="0"/>
              <a:t>-настройка, проблемная ситуация; </a:t>
            </a:r>
          </a:p>
          <a:p>
            <a:pPr algn="just"/>
            <a:r>
              <a:rPr lang="ru-RU" dirty="0"/>
              <a:t>актуализирующие вопросы;</a:t>
            </a:r>
          </a:p>
          <a:p>
            <a:pPr algn="just"/>
            <a:r>
              <a:rPr lang="ru-RU" dirty="0"/>
              <a:t> навигация мероприятия.</a:t>
            </a:r>
          </a:p>
          <a:p>
            <a:pPr marL="0" indent="0" algn="just">
              <a:buNone/>
            </a:pPr>
            <a:r>
              <a:rPr lang="ru-RU" b="1" dirty="0"/>
              <a:t>2. Практический (деятельностный) компонент:</a:t>
            </a:r>
          </a:p>
          <a:p>
            <a:pPr algn="just"/>
            <a:r>
              <a:rPr lang="ru-RU" dirty="0"/>
              <a:t>актуализация субъектного опыта родителя (А как это у вас? А когда вы были ребенком, то как?); </a:t>
            </a:r>
          </a:p>
          <a:p>
            <a:pPr algn="just"/>
            <a:r>
              <a:rPr lang="ru-RU" dirty="0"/>
              <a:t>информирование, визуализация (презентация, наглядная информация, чек-листы…);</a:t>
            </a:r>
          </a:p>
          <a:p>
            <a:pPr algn="just"/>
            <a:r>
              <a:rPr lang="ru-RU" dirty="0"/>
              <a:t>обогащение родительских компетенций (информационной, мотивационной, технологической, коммуникативной, рефлексивной) через практические действия: игра, продуктивная деятельность, упражнения, диалог…</a:t>
            </a:r>
          </a:p>
          <a:p>
            <a:pPr marL="0" indent="0" algn="just">
              <a:buNone/>
            </a:pPr>
            <a:r>
              <a:rPr lang="ru-RU" b="1" dirty="0"/>
              <a:t>3. Аналитико-оценочный компонент:</a:t>
            </a:r>
          </a:p>
          <a:p>
            <a:pPr algn="just"/>
            <a:r>
              <a:rPr lang="ru-RU" dirty="0"/>
              <a:t>перспектива использования полученной информации/опыта - «эхо»;</a:t>
            </a:r>
          </a:p>
          <a:p>
            <a:pPr algn="just"/>
            <a:r>
              <a:rPr lang="ru-RU" dirty="0"/>
              <a:t>анализ, самоанализ: оценка эмоциональной удовлетворенности, оценка полученного опыта, оценка изменения поведения;</a:t>
            </a:r>
          </a:p>
          <a:p>
            <a:pPr algn="just"/>
            <a:r>
              <a:rPr lang="ru-RU" dirty="0"/>
              <a:t>«информация с собой» - буклеты, ссылки, шпаргалки…</a:t>
            </a:r>
          </a:p>
          <a:p>
            <a:pPr marL="0" indent="0" algn="just">
              <a:buNone/>
            </a:pPr>
            <a:endParaRPr lang="ru-RU" dirty="0"/>
          </a:p>
        </p:txBody>
      </p:sp>
    </p:spTree>
    <p:extLst>
      <p:ext uri="{BB962C8B-B14F-4D97-AF65-F5344CB8AC3E}">
        <p14:creationId xmlns:p14="http://schemas.microsoft.com/office/powerpoint/2010/main" val="38522040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B8BA769-018B-494D-8E60-F68C2A1E412B}"/>
              </a:ext>
            </a:extLst>
          </p:cNvPr>
          <p:cNvSpPr>
            <a:spLocks noGrp="1"/>
          </p:cNvSpPr>
          <p:nvPr>
            <p:ph type="title"/>
          </p:nvPr>
        </p:nvSpPr>
        <p:spPr>
          <a:xfrm>
            <a:off x="70338" y="204352"/>
            <a:ext cx="12017829" cy="1325563"/>
          </a:xfrm>
        </p:spPr>
        <p:txBody>
          <a:bodyPr/>
          <a:lstStyle/>
          <a:p>
            <a:pPr algn="ctr"/>
            <a:r>
              <a:rPr lang="ru-RU" b="1" dirty="0">
                <a:solidFill>
                  <a:schemeClr val="accent4">
                    <a:lumMod val="75000"/>
                  </a:schemeClr>
                </a:solidFill>
                <a:latin typeface="Arial" panose="020B0604020202020204" pitchFamily="34" charset="0"/>
                <a:cs typeface="Arial" panose="020B0604020202020204" pitchFamily="34" charset="0"/>
              </a:rPr>
              <a:t>Показатели готовности к взаимодействию с семьей</a:t>
            </a:r>
          </a:p>
        </p:txBody>
      </p:sp>
      <p:sp>
        <p:nvSpPr>
          <p:cNvPr id="3" name="Объект 2">
            <a:extLst>
              <a:ext uri="{FF2B5EF4-FFF2-40B4-BE49-F238E27FC236}">
                <a16:creationId xmlns:a16="http://schemas.microsoft.com/office/drawing/2014/main" id="{B2DF2C6E-D87D-478E-A494-9B3F2D0956C5}"/>
              </a:ext>
            </a:extLst>
          </p:cNvPr>
          <p:cNvSpPr>
            <a:spLocks noGrp="1"/>
          </p:cNvSpPr>
          <p:nvPr>
            <p:ph idx="1"/>
          </p:nvPr>
        </p:nvSpPr>
        <p:spPr>
          <a:xfrm>
            <a:off x="371789" y="2048328"/>
            <a:ext cx="11455122" cy="4605320"/>
          </a:xfrm>
        </p:spPr>
        <p:txBody>
          <a:bodyPr>
            <a:normAutofit fontScale="92500" lnSpcReduction="10000"/>
          </a:bodyPr>
          <a:lstStyle/>
          <a:p>
            <a:r>
              <a:rPr lang="ru-RU" sz="3200" dirty="0" err="1"/>
              <a:t>Детоцентризм</a:t>
            </a:r>
            <a:endParaRPr lang="ru-RU" sz="3200" dirty="0"/>
          </a:p>
          <a:p>
            <a:r>
              <a:rPr lang="ru-RU" sz="3200" dirty="0"/>
              <a:t>Безоценочная позиция, принятие и эмпатия</a:t>
            </a:r>
          </a:p>
          <a:p>
            <a:r>
              <a:rPr lang="ru-RU" sz="3200" dirty="0"/>
              <a:t>Стимулирующая коммуникация, диалогичность, гибкость, рефлексивность</a:t>
            </a:r>
          </a:p>
          <a:p>
            <a:r>
              <a:rPr lang="ru-RU" sz="3200" dirty="0"/>
              <a:t>Готовность к реверсивному наставничеству</a:t>
            </a:r>
          </a:p>
          <a:p>
            <a:r>
              <a:rPr lang="ru-RU" sz="3200" i="0" u="none" strike="noStrike" baseline="0" dirty="0">
                <a:latin typeface="DejaVu Serif"/>
              </a:rPr>
              <a:t>Установка на возможность сблизить членов семьи (посредничество)</a:t>
            </a:r>
          </a:p>
          <a:p>
            <a:r>
              <a:rPr lang="ru-RU" sz="3200" dirty="0">
                <a:latin typeface="DejaVu Serif"/>
              </a:rPr>
              <a:t>Понимание и принятие многообразия семейных ориентиров, запросов и способов взаимодействия</a:t>
            </a:r>
          </a:p>
          <a:p>
            <a:r>
              <a:rPr lang="ru-RU" sz="3200" dirty="0">
                <a:latin typeface="DejaVu Serif"/>
              </a:rPr>
              <a:t>Баланс живого контакта и цифровых ресурсов</a:t>
            </a:r>
            <a:endParaRPr lang="ru-RU" sz="3200" i="0" u="none" strike="noStrike" baseline="0" dirty="0">
              <a:latin typeface="DejaVu Serif"/>
            </a:endParaRPr>
          </a:p>
          <a:p>
            <a:endParaRPr lang="ru-RU" dirty="0"/>
          </a:p>
          <a:p>
            <a:endParaRPr lang="ru-RU" dirty="0"/>
          </a:p>
        </p:txBody>
      </p:sp>
    </p:spTree>
    <p:extLst>
      <p:ext uri="{BB962C8B-B14F-4D97-AF65-F5344CB8AC3E}">
        <p14:creationId xmlns:p14="http://schemas.microsoft.com/office/powerpoint/2010/main" val="1866020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0CBA1E8-A9EF-48DB-918D-D04F9E88F055}"/>
              </a:ext>
            </a:extLst>
          </p:cNvPr>
          <p:cNvSpPr>
            <a:spLocks noGrp="1"/>
          </p:cNvSpPr>
          <p:nvPr>
            <p:ph type="title"/>
          </p:nvPr>
        </p:nvSpPr>
        <p:spPr>
          <a:xfrm>
            <a:off x="238125" y="174625"/>
            <a:ext cx="11715750" cy="1063625"/>
          </a:xfrm>
        </p:spPr>
        <p:txBody>
          <a:bodyPr>
            <a:normAutofit fontScale="90000"/>
          </a:bodyPr>
          <a:lstStyle/>
          <a:p>
            <a:pPr algn="ctr"/>
            <a:r>
              <a:rPr lang="ru-RU" b="1" dirty="0">
                <a:solidFill>
                  <a:schemeClr val="accent3"/>
                </a:solidFill>
                <a:latin typeface="Arial" panose="020B0604020202020204" pitchFamily="34" charset="0"/>
                <a:cs typeface="Arial" panose="020B0604020202020204" pitchFamily="34" charset="0"/>
              </a:rPr>
              <a:t>Нормативное обеспечение просветительской деятельности</a:t>
            </a:r>
          </a:p>
        </p:txBody>
      </p:sp>
      <p:sp>
        <p:nvSpPr>
          <p:cNvPr id="3" name="Объект 2">
            <a:extLst>
              <a:ext uri="{FF2B5EF4-FFF2-40B4-BE49-F238E27FC236}">
                <a16:creationId xmlns:a16="http://schemas.microsoft.com/office/drawing/2014/main" id="{BB3525DD-26BB-4705-802D-E8600FF4C24E}"/>
              </a:ext>
            </a:extLst>
          </p:cNvPr>
          <p:cNvSpPr>
            <a:spLocks noGrp="1"/>
          </p:cNvSpPr>
          <p:nvPr>
            <p:ph idx="1"/>
          </p:nvPr>
        </p:nvSpPr>
        <p:spPr>
          <a:xfrm>
            <a:off x="238125" y="1390651"/>
            <a:ext cx="11953875" cy="5105399"/>
          </a:xfrm>
        </p:spPr>
        <p:txBody>
          <a:bodyPr>
            <a:normAutofit/>
          </a:bodyPr>
          <a:lstStyle/>
          <a:p>
            <a:pPr algn="just">
              <a:spcBef>
                <a:spcPts val="600"/>
              </a:spcBef>
            </a:pPr>
            <a:r>
              <a:rPr lang="ru-RU" sz="1600" b="1" dirty="0">
                <a:latin typeface="Arial" panose="020B0604020202020204" pitchFamily="34" charset="0"/>
                <a:cs typeface="Arial" panose="020B0604020202020204" pitchFamily="34" charset="0"/>
              </a:rPr>
              <a:t>ФЗ от 29.12.2012 № 273-ФЗ «Об образовании в РФ» </a:t>
            </a:r>
            <a:r>
              <a:rPr lang="ru-RU" sz="1600" b="1" dirty="0" err="1">
                <a:latin typeface="Arial" panose="020B0604020202020204" pitchFamily="34" charset="0"/>
                <a:cs typeface="Arial" panose="020B0604020202020204" pitchFamily="34" charset="0"/>
              </a:rPr>
              <a:t>ст</a:t>
            </a:r>
            <a:r>
              <a:rPr lang="ru-RU" sz="1600" b="1" dirty="0">
                <a:latin typeface="Arial" panose="020B0604020202020204" pitchFamily="34" charset="0"/>
                <a:cs typeface="Arial" panose="020B0604020202020204" pitchFamily="34" charset="0"/>
              </a:rPr>
              <a:t> 12.2 </a:t>
            </a:r>
            <a:r>
              <a:rPr lang="ru-RU" sz="1600" dirty="0">
                <a:latin typeface="Arial" panose="020B0604020202020204" pitchFamily="34" charset="0"/>
                <a:cs typeface="Arial" panose="020B0604020202020204" pitchFamily="34" charset="0"/>
              </a:rPr>
              <a:t>закрепляет понятие просветительской деятельности как деятельности, направленной	на распространение ЗУН, ценностных установок, опыта и компетенции в целях интеллектуального, духовно-нравственного, творческого, физического и профессионального развития человека, удовлетворения его образовательных потребностей и интересов.</a:t>
            </a:r>
          </a:p>
          <a:p>
            <a:pPr algn="just">
              <a:lnSpc>
                <a:spcPct val="110000"/>
              </a:lnSpc>
              <a:spcBef>
                <a:spcPts val="600"/>
              </a:spcBef>
              <a:buSzPct val="200000"/>
            </a:pPr>
            <a:r>
              <a:rPr lang="ru-RU" sz="1600" b="1" dirty="0">
                <a:latin typeface="Arial" panose="020B0604020202020204" pitchFamily="34" charset="0"/>
                <a:cs typeface="Arial" panose="020B0604020202020204" pitchFamily="34" charset="0"/>
              </a:rPr>
              <a:t>Постановление Правительства РФ </a:t>
            </a:r>
            <a:r>
              <a:rPr lang="ru-RU" sz="1600" dirty="0">
                <a:latin typeface="Arial" panose="020B0604020202020204" pitchFamily="34" charset="0"/>
                <a:cs typeface="Arial" panose="020B0604020202020204" pitchFamily="34" charset="0"/>
              </a:rPr>
              <a:t>от 1 июля 2022 г. N 1195 </a:t>
            </a:r>
            <a:r>
              <a:rPr lang="ru-RU" sz="1600" b="1" dirty="0">
                <a:latin typeface="Arial" panose="020B0604020202020204" pitchFamily="34" charset="0"/>
                <a:cs typeface="Arial" panose="020B0604020202020204" pitchFamily="34" charset="0"/>
              </a:rPr>
              <a:t>«Об утверждении Правил осуществления просветительской деятельности». </a:t>
            </a:r>
            <a:r>
              <a:rPr lang="ru-RU" sz="1600" dirty="0">
                <a:latin typeface="Arial" panose="020B0604020202020204" pitchFamily="34" charset="0"/>
                <a:cs typeface="Arial" panose="020B0604020202020204" pitchFamily="34" charset="0"/>
              </a:rPr>
              <a:t>Содержание просветительской деятельности должно содействовать взаимопониманию и сотрудничеству</a:t>
            </a:r>
            <a:r>
              <a:rPr lang="ru-RU" sz="1600" dirty="0">
                <a:solidFill>
                  <a:schemeClr val="accent4">
                    <a:lumMod val="75000"/>
                  </a:schemeClr>
                </a:solidFill>
                <a:latin typeface="Arial" panose="020B0604020202020204" pitchFamily="34" charset="0"/>
                <a:cs typeface="Arial" panose="020B0604020202020204" pitchFamily="34" charset="0"/>
              </a:rPr>
              <a:t> </a:t>
            </a:r>
            <a:r>
              <a:rPr lang="ru-RU" sz="1600" dirty="0">
                <a:latin typeface="Arial" panose="020B0604020202020204" pitchFamily="34" charset="0"/>
                <a:cs typeface="Arial" panose="020B0604020202020204" pitchFamily="34" charset="0"/>
              </a:rPr>
              <a:t>между людьми, народами независимо от расовой, национальной, этнической, религиозной и социальной принадлежности, учитывать разнообразие мировоззренческих подходов, способствовать реализации права на свободный выбор мнений и убеждений, обеспечивать развитие способностей человека, формирование и развитие его личности в соответствии с традиционными российскими духовно-нравственными ценностями и требованиями законодательства Российской Федерации.  </a:t>
            </a:r>
            <a:r>
              <a:rPr lang="ru-RU" sz="1600" u="sng" dirty="0">
                <a:latin typeface="Arial" panose="020B0604020202020204" pitchFamily="34" charset="0"/>
                <a:cs typeface="Arial" panose="020B0604020202020204" pitchFamily="34" charset="0"/>
              </a:rPr>
              <a:t>Выбор форм просветительской деятельности ОО организуется самостоятельно с учетом целей, задач и особенностей целевой аудитории.</a:t>
            </a:r>
          </a:p>
          <a:p>
            <a:pPr algn="just">
              <a:lnSpc>
                <a:spcPct val="110000"/>
              </a:lnSpc>
              <a:spcBef>
                <a:spcPts val="600"/>
              </a:spcBef>
              <a:buSzPct val="200000"/>
            </a:pPr>
            <a:r>
              <a:rPr lang="ru-RU" sz="1600" b="1" dirty="0">
                <a:latin typeface="Arial" panose="020B0604020202020204" pitchFamily="34" charset="0"/>
                <a:cs typeface="Arial" panose="020B0604020202020204" pitchFamily="34" charset="0"/>
              </a:rPr>
              <a:t>Письмо </a:t>
            </a:r>
            <a:r>
              <a:rPr lang="ru-RU" sz="1600" b="1" dirty="0" err="1">
                <a:latin typeface="Arial" panose="020B0604020202020204" pitchFamily="34" charset="0"/>
                <a:cs typeface="Arial" panose="020B0604020202020204" pitchFamily="34" charset="0"/>
              </a:rPr>
              <a:t>Минпросвещения</a:t>
            </a:r>
            <a:r>
              <a:rPr lang="ru-RU" sz="1600" b="1" dirty="0">
                <a:latin typeface="Arial" panose="020B0604020202020204" pitchFamily="34" charset="0"/>
                <a:cs typeface="Arial" panose="020B0604020202020204" pitchFamily="34" charset="0"/>
              </a:rPr>
              <a:t> РФ от 21.11.2024 №03- 1664 </a:t>
            </a:r>
            <a:r>
              <a:rPr lang="ru-RU" sz="1600" dirty="0">
                <a:latin typeface="Arial" panose="020B0604020202020204" pitchFamily="34" charset="0"/>
                <a:cs typeface="Arial" panose="020B0604020202020204" pitchFamily="34" charset="0"/>
              </a:rPr>
              <a:t>"О внедрении программы просветительской деятельности для родителей воспитанников дошкольных образовательных организаций"</a:t>
            </a:r>
            <a:endParaRPr lang="ru-RU" sz="1600" u="sng" dirty="0">
              <a:latin typeface="Arial" panose="020B0604020202020204" pitchFamily="34" charset="0"/>
              <a:cs typeface="Arial" panose="020B0604020202020204" pitchFamily="34" charset="0"/>
            </a:endParaRPr>
          </a:p>
          <a:p>
            <a:pPr algn="just">
              <a:lnSpc>
                <a:spcPct val="110000"/>
              </a:lnSpc>
              <a:spcBef>
                <a:spcPts val="600"/>
              </a:spcBef>
              <a:buSzPct val="200000"/>
            </a:pPr>
            <a:r>
              <a:rPr lang="ru-RU" sz="1600" b="1" dirty="0">
                <a:latin typeface="Arial" panose="020B0604020202020204" pitchFamily="34" charset="0"/>
                <a:cs typeface="Arial" panose="020B0604020202020204" pitchFamily="34" charset="0"/>
              </a:rPr>
              <a:t>Письмо </a:t>
            </a:r>
            <a:r>
              <a:rPr lang="ru-RU" sz="1600" b="1" dirty="0" err="1">
                <a:latin typeface="Arial" panose="020B0604020202020204" pitchFamily="34" charset="0"/>
                <a:cs typeface="Arial" panose="020B0604020202020204" pitchFamily="34" charset="0"/>
              </a:rPr>
              <a:t>Минпросвещения</a:t>
            </a:r>
            <a:r>
              <a:rPr lang="ru-RU" sz="1600" b="1" dirty="0">
                <a:latin typeface="Arial" panose="020B0604020202020204" pitchFamily="34" charset="0"/>
                <a:cs typeface="Arial" panose="020B0604020202020204" pitchFamily="34" charset="0"/>
              </a:rPr>
              <a:t> РФ от 3.04.2026 № 03-566</a:t>
            </a:r>
            <a:r>
              <a:rPr lang="ru-RU" sz="1600" dirty="0">
                <a:latin typeface="Arial" panose="020B0604020202020204" pitchFamily="34" charset="0"/>
                <a:cs typeface="Arial" panose="020B0604020202020204" pitchFamily="34" charset="0"/>
              </a:rPr>
              <a:t> – при организации взаимодействия с родителями </a:t>
            </a:r>
            <a:r>
              <a:rPr lang="ru-RU" sz="1600" u="sng" dirty="0">
                <a:latin typeface="Arial" panose="020B0604020202020204" pitchFamily="34" charset="0"/>
                <a:cs typeface="Arial" panose="020B0604020202020204" pitchFamily="34" charset="0"/>
              </a:rPr>
              <a:t>рекомендуется</a:t>
            </a:r>
            <a:r>
              <a:rPr lang="ru-RU" sz="1600" dirty="0">
                <a:latin typeface="Arial" panose="020B0604020202020204" pitchFamily="34" charset="0"/>
                <a:cs typeface="Arial" panose="020B0604020202020204" pitchFamily="34" charset="0"/>
              </a:rPr>
              <a:t> использовать разработанные на федерльном уровне просветительские методические материалы, прошедшие экспертную оценку (ИРЗАР).</a:t>
            </a:r>
          </a:p>
        </p:txBody>
      </p:sp>
    </p:spTree>
    <p:extLst>
      <p:ext uri="{BB962C8B-B14F-4D97-AF65-F5344CB8AC3E}">
        <p14:creationId xmlns:p14="http://schemas.microsoft.com/office/powerpoint/2010/main" val="4206601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3549A2F-BA89-4EB8-9A2A-18B985F637F1}"/>
              </a:ext>
            </a:extLst>
          </p:cNvPr>
          <p:cNvSpPr>
            <a:spLocks noGrp="1"/>
          </p:cNvSpPr>
          <p:nvPr>
            <p:ph type="title"/>
          </p:nvPr>
        </p:nvSpPr>
        <p:spPr>
          <a:xfrm>
            <a:off x="362373" y="12251"/>
            <a:ext cx="11729926" cy="1325563"/>
          </a:xfrm>
        </p:spPr>
        <p:txBody>
          <a:bodyPr/>
          <a:lstStyle/>
          <a:p>
            <a:r>
              <a:rPr lang="ru-RU" altLang="ru-RU" sz="4400" b="1" dirty="0">
                <a:solidFill>
                  <a:srgbClr val="7030A0"/>
                </a:solidFill>
                <a:latin typeface="+mn-lt"/>
              </a:rPr>
              <a:t>Показатели оценки партнерских отношений</a:t>
            </a:r>
            <a:endParaRPr lang="ru-RU" dirty="0"/>
          </a:p>
        </p:txBody>
      </p:sp>
      <p:sp>
        <p:nvSpPr>
          <p:cNvPr id="4" name="Прямоугольник: скругленные углы 3">
            <a:extLst>
              <a:ext uri="{FF2B5EF4-FFF2-40B4-BE49-F238E27FC236}">
                <a16:creationId xmlns:a16="http://schemas.microsoft.com/office/drawing/2014/main" id="{C1E90BA6-20BC-4B94-B967-FE49C401CAFE}"/>
              </a:ext>
            </a:extLst>
          </p:cNvPr>
          <p:cNvSpPr/>
          <p:nvPr/>
        </p:nvSpPr>
        <p:spPr>
          <a:xfrm>
            <a:off x="585828" y="2412832"/>
            <a:ext cx="2682172" cy="2700000"/>
          </a:xfrm>
          <a:prstGeom prst="roundRect">
            <a:avLst>
              <a:gd name="adj" fmla="val 9023"/>
            </a:avLst>
          </a:prstGeom>
          <a:solidFill>
            <a:schemeClr val="bg1">
              <a:lumMod val="85000"/>
            </a:schemeClr>
          </a:solidFill>
          <a:ln>
            <a:noFill/>
          </a:ln>
          <a:effectLst>
            <a:reflection blurRad="139700" stA="50000" endPos="1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Полилиния: фигура 4">
            <a:extLst>
              <a:ext uri="{FF2B5EF4-FFF2-40B4-BE49-F238E27FC236}">
                <a16:creationId xmlns:a16="http://schemas.microsoft.com/office/drawing/2014/main" id="{307E5FF8-A04D-4D63-8171-0B65DA32C0CA}"/>
              </a:ext>
            </a:extLst>
          </p:cNvPr>
          <p:cNvSpPr/>
          <p:nvPr/>
        </p:nvSpPr>
        <p:spPr>
          <a:xfrm>
            <a:off x="983853" y="1579058"/>
            <a:ext cx="1886122" cy="2408774"/>
          </a:xfrm>
          <a:custGeom>
            <a:avLst/>
            <a:gdLst>
              <a:gd name="connsiteX0" fmla="*/ 126032 w 1670466"/>
              <a:gd name="connsiteY0" fmla="*/ 0 h 2408774"/>
              <a:gd name="connsiteX1" fmla="*/ 1559102 w 1670466"/>
              <a:gd name="connsiteY1" fmla="*/ 95323 h 2408774"/>
              <a:gd name="connsiteX2" fmla="*/ 1559102 w 1670466"/>
              <a:gd name="connsiteY2" fmla="*/ 99557 h 2408774"/>
              <a:gd name="connsiteX3" fmla="*/ 1577206 w 1670466"/>
              <a:gd name="connsiteY3" fmla="*/ 102336 h 2408774"/>
              <a:gd name="connsiteX4" fmla="*/ 1670466 w 1670466"/>
              <a:gd name="connsiteY4" fmla="*/ 209306 h 2408774"/>
              <a:gd name="connsiteX5" fmla="*/ 1670466 w 1670466"/>
              <a:gd name="connsiteY5" fmla="*/ 249912 h 2408774"/>
              <a:gd name="connsiteX6" fmla="*/ 1670466 w 1670466"/>
              <a:gd name="connsiteY6" fmla="*/ 1940076 h 2408774"/>
              <a:gd name="connsiteX7" fmla="*/ 1670466 w 1670466"/>
              <a:gd name="connsiteY7" fmla="*/ 2037381 h 2408774"/>
              <a:gd name="connsiteX8" fmla="*/ 1517769 w 1670466"/>
              <a:gd name="connsiteY8" fmla="*/ 2153474 h 2408774"/>
              <a:gd name="connsiteX9" fmla="*/ 636240 w 1670466"/>
              <a:gd name="connsiteY9" fmla="*/ 2153474 h 2408774"/>
              <a:gd name="connsiteX10" fmla="*/ 432000 w 1670466"/>
              <a:gd name="connsiteY10" fmla="*/ 2408774 h 2408774"/>
              <a:gd name="connsiteX11" fmla="*/ 227760 w 1670466"/>
              <a:gd name="connsiteY11" fmla="*/ 2153474 h 2408774"/>
              <a:gd name="connsiteX12" fmla="*/ 152697 w 1670466"/>
              <a:gd name="connsiteY12" fmla="*/ 2153474 h 2408774"/>
              <a:gd name="connsiteX13" fmla="*/ 0 w 1670466"/>
              <a:gd name="connsiteY13" fmla="*/ 2037381 h 2408774"/>
              <a:gd name="connsiteX14" fmla="*/ 0 w 1670466"/>
              <a:gd name="connsiteY14" fmla="*/ 1940076 h 2408774"/>
              <a:gd name="connsiteX15" fmla="*/ 0 w 1670466"/>
              <a:gd name="connsiteY15" fmla="*/ 209306 h 2408774"/>
              <a:gd name="connsiteX16" fmla="*/ 0 w 1670466"/>
              <a:gd name="connsiteY16" fmla="*/ 112000 h 2408774"/>
              <a:gd name="connsiteX17" fmla="*/ 93261 w 1670466"/>
              <a:gd name="connsiteY17" fmla="*/ 5031 h 240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70466" h="2408774">
                <a:moveTo>
                  <a:pt x="126032" y="0"/>
                </a:moveTo>
                <a:lnTo>
                  <a:pt x="1559102" y="95323"/>
                </a:lnTo>
                <a:lnTo>
                  <a:pt x="1559102" y="99557"/>
                </a:lnTo>
                <a:lnTo>
                  <a:pt x="1577206" y="102336"/>
                </a:lnTo>
                <a:cubicBezTo>
                  <a:pt x="1632012" y="119960"/>
                  <a:pt x="1670466" y="161218"/>
                  <a:pt x="1670466" y="209306"/>
                </a:cubicBezTo>
                <a:lnTo>
                  <a:pt x="1670466" y="249912"/>
                </a:lnTo>
                <a:lnTo>
                  <a:pt x="1670466" y="1940076"/>
                </a:lnTo>
                <a:lnTo>
                  <a:pt x="1670466" y="2037381"/>
                </a:lnTo>
                <a:cubicBezTo>
                  <a:pt x="1670466" y="2101498"/>
                  <a:pt x="1602102" y="2153474"/>
                  <a:pt x="1517769" y="2153474"/>
                </a:cubicBezTo>
                <a:lnTo>
                  <a:pt x="636240" y="2153474"/>
                </a:lnTo>
                <a:lnTo>
                  <a:pt x="432000" y="2408774"/>
                </a:lnTo>
                <a:lnTo>
                  <a:pt x="227760" y="2153474"/>
                </a:lnTo>
                <a:lnTo>
                  <a:pt x="152697" y="2153474"/>
                </a:lnTo>
                <a:cubicBezTo>
                  <a:pt x="68365" y="2153474"/>
                  <a:pt x="0" y="2101498"/>
                  <a:pt x="0" y="2037381"/>
                </a:cubicBezTo>
                <a:lnTo>
                  <a:pt x="0" y="1940076"/>
                </a:lnTo>
                <a:lnTo>
                  <a:pt x="0" y="209306"/>
                </a:lnTo>
                <a:lnTo>
                  <a:pt x="0" y="112000"/>
                </a:lnTo>
                <a:cubicBezTo>
                  <a:pt x="0" y="63913"/>
                  <a:pt x="38455" y="22654"/>
                  <a:pt x="93261" y="5031"/>
                </a:cubicBezTo>
                <a:close/>
              </a:path>
            </a:pathLst>
          </a:custGeom>
          <a:gradFill flip="none" rotWithShape="1">
            <a:gsLst>
              <a:gs pos="0">
                <a:schemeClr val="accent1">
                  <a:lumMod val="60000"/>
                  <a:lumOff val="40000"/>
                </a:schemeClr>
              </a:gs>
              <a:gs pos="93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6" name="Прямоугольник: скругленные углы 5">
            <a:extLst>
              <a:ext uri="{FF2B5EF4-FFF2-40B4-BE49-F238E27FC236}">
                <a16:creationId xmlns:a16="http://schemas.microsoft.com/office/drawing/2014/main" id="{AD0F606B-71FC-447F-B430-91DD7B06D6E9}"/>
              </a:ext>
            </a:extLst>
          </p:cNvPr>
          <p:cNvSpPr/>
          <p:nvPr/>
        </p:nvSpPr>
        <p:spPr>
          <a:xfrm>
            <a:off x="3510828" y="2412832"/>
            <a:ext cx="2682172" cy="2700000"/>
          </a:xfrm>
          <a:prstGeom prst="roundRect">
            <a:avLst>
              <a:gd name="adj" fmla="val 9023"/>
            </a:avLst>
          </a:prstGeom>
          <a:solidFill>
            <a:schemeClr val="bg1">
              <a:lumMod val="85000"/>
            </a:schemeClr>
          </a:solidFill>
          <a:ln>
            <a:noFill/>
          </a:ln>
          <a:effectLst>
            <a:reflection blurRad="139700" stA="50000" endPos="1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7" name="Полилиния: фигура 6">
            <a:extLst>
              <a:ext uri="{FF2B5EF4-FFF2-40B4-BE49-F238E27FC236}">
                <a16:creationId xmlns:a16="http://schemas.microsoft.com/office/drawing/2014/main" id="{81E0F697-DBA4-40A8-8448-F1F224397311}"/>
              </a:ext>
            </a:extLst>
          </p:cNvPr>
          <p:cNvSpPr/>
          <p:nvPr/>
        </p:nvSpPr>
        <p:spPr>
          <a:xfrm rot="10800000">
            <a:off x="3885440" y="1579058"/>
            <a:ext cx="1886122" cy="2408774"/>
          </a:xfrm>
          <a:custGeom>
            <a:avLst/>
            <a:gdLst>
              <a:gd name="connsiteX0" fmla="*/ 1544434 w 1670466"/>
              <a:gd name="connsiteY0" fmla="*/ 2408774 h 2408774"/>
              <a:gd name="connsiteX1" fmla="*/ 111364 w 1670466"/>
              <a:gd name="connsiteY1" fmla="*/ 2313451 h 2408774"/>
              <a:gd name="connsiteX2" fmla="*/ 111364 w 1670466"/>
              <a:gd name="connsiteY2" fmla="*/ 2309217 h 2408774"/>
              <a:gd name="connsiteX3" fmla="*/ 93260 w 1670466"/>
              <a:gd name="connsiteY3" fmla="*/ 2306438 h 2408774"/>
              <a:gd name="connsiteX4" fmla="*/ 0 w 1670466"/>
              <a:gd name="connsiteY4" fmla="*/ 2199468 h 2408774"/>
              <a:gd name="connsiteX5" fmla="*/ 0 w 1670466"/>
              <a:gd name="connsiteY5" fmla="*/ 2158862 h 2408774"/>
              <a:gd name="connsiteX6" fmla="*/ 0 w 1670466"/>
              <a:gd name="connsiteY6" fmla="*/ 468699 h 2408774"/>
              <a:gd name="connsiteX7" fmla="*/ 0 w 1670466"/>
              <a:gd name="connsiteY7" fmla="*/ 371393 h 2408774"/>
              <a:gd name="connsiteX8" fmla="*/ 152697 w 1670466"/>
              <a:gd name="connsiteY8" fmla="*/ 255300 h 2408774"/>
              <a:gd name="connsiteX9" fmla="*/ 1034226 w 1670466"/>
              <a:gd name="connsiteY9" fmla="*/ 255300 h 2408774"/>
              <a:gd name="connsiteX10" fmla="*/ 1238466 w 1670466"/>
              <a:gd name="connsiteY10" fmla="*/ 0 h 2408774"/>
              <a:gd name="connsiteX11" fmla="*/ 1442706 w 1670466"/>
              <a:gd name="connsiteY11" fmla="*/ 255300 h 2408774"/>
              <a:gd name="connsiteX12" fmla="*/ 1517769 w 1670466"/>
              <a:gd name="connsiteY12" fmla="*/ 255300 h 2408774"/>
              <a:gd name="connsiteX13" fmla="*/ 1670466 w 1670466"/>
              <a:gd name="connsiteY13" fmla="*/ 371393 h 2408774"/>
              <a:gd name="connsiteX14" fmla="*/ 1670466 w 1670466"/>
              <a:gd name="connsiteY14" fmla="*/ 468699 h 2408774"/>
              <a:gd name="connsiteX15" fmla="*/ 1670466 w 1670466"/>
              <a:gd name="connsiteY15" fmla="*/ 2199468 h 2408774"/>
              <a:gd name="connsiteX16" fmla="*/ 1670466 w 1670466"/>
              <a:gd name="connsiteY16" fmla="*/ 2296774 h 2408774"/>
              <a:gd name="connsiteX17" fmla="*/ 1577205 w 1670466"/>
              <a:gd name="connsiteY17" fmla="*/ 2403744 h 240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70466" h="2408774">
                <a:moveTo>
                  <a:pt x="1544434" y="2408774"/>
                </a:moveTo>
                <a:lnTo>
                  <a:pt x="111364" y="2313451"/>
                </a:lnTo>
                <a:lnTo>
                  <a:pt x="111364" y="2309217"/>
                </a:lnTo>
                <a:lnTo>
                  <a:pt x="93260" y="2306438"/>
                </a:lnTo>
                <a:cubicBezTo>
                  <a:pt x="38454" y="2288814"/>
                  <a:pt x="0" y="2247556"/>
                  <a:pt x="0" y="2199468"/>
                </a:cubicBezTo>
                <a:lnTo>
                  <a:pt x="0" y="2158862"/>
                </a:lnTo>
                <a:lnTo>
                  <a:pt x="0" y="468699"/>
                </a:lnTo>
                <a:lnTo>
                  <a:pt x="0" y="371393"/>
                </a:lnTo>
                <a:cubicBezTo>
                  <a:pt x="0" y="307276"/>
                  <a:pt x="68364" y="255300"/>
                  <a:pt x="152697" y="255300"/>
                </a:cubicBezTo>
                <a:lnTo>
                  <a:pt x="1034226" y="255300"/>
                </a:lnTo>
                <a:lnTo>
                  <a:pt x="1238466" y="0"/>
                </a:lnTo>
                <a:lnTo>
                  <a:pt x="1442706" y="255300"/>
                </a:lnTo>
                <a:lnTo>
                  <a:pt x="1517769" y="255300"/>
                </a:lnTo>
                <a:cubicBezTo>
                  <a:pt x="1602102" y="255300"/>
                  <a:pt x="1670466" y="307276"/>
                  <a:pt x="1670466" y="371393"/>
                </a:cubicBezTo>
                <a:lnTo>
                  <a:pt x="1670466" y="468699"/>
                </a:lnTo>
                <a:lnTo>
                  <a:pt x="1670466" y="2199468"/>
                </a:lnTo>
                <a:lnTo>
                  <a:pt x="1670466" y="2296774"/>
                </a:lnTo>
                <a:cubicBezTo>
                  <a:pt x="1670466" y="2344861"/>
                  <a:pt x="1632011" y="2386120"/>
                  <a:pt x="1577205" y="2403744"/>
                </a:cubicBezTo>
                <a:close/>
              </a:path>
            </a:pathLst>
          </a:custGeom>
          <a:gradFill flip="none" rotWithShape="1">
            <a:gsLst>
              <a:gs pos="0">
                <a:schemeClr val="accent2">
                  <a:lumMod val="60000"/>
                  <a:lumOff val="40000"/>
                </a:schemeClr>
              </a:gs>
              <a:gs pos="93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dirty="0"/>
          </a:p>
        </p:txBody>
      </p:sp>
      <p:sp>
        <p:nvSpPr>
          <p:cNvPr id="8" name="Прямоугольник: скругленные углы 7">
            <a:extLst>
              <a:ext uri="{FF2B5EF4-FFF2-40B4-BE49-F238E27FC236}">
                <a16:creationId xmlns:a16="http://schemas.microsoft.com/office/drawing/2014/main" id="{E3A7CF46-54C1-47D0-9B18-DE50B668A4E2}"/>
              </a:ext>
            </a:extLst>
          </p:cNvPr>
          <p:cNvSpPr/>
          <p:nvPr/>
        </p:nvSpPr>
        <p:spPr>
          <a:xfrm>
            <a:off x="6407895" y="2412832"/>
            <a:ext cx="2682172" cy="2700000"/>
          </a:xfrm>
          <a:prstGeom prst="roundRect">
            <a:avLst>
              <a:gd name="adj" fmla="val 9023"/>
            </a:avLst>
          </a:prstGeom>
          <a:solidFill>
            <a:schemeClr val="bg1">
              <a:lumMod val="85000"/>
            </a:schemeClr>
          </a:solidFill>
          <a:ln>
            <a:noFill/>
          </a:ln>
          <a:effectLst>
            <a:reflection blurRad="139700" stA="50000" endPos="1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Полилиния: фигура 8">
            <a:extLst>
              <a:ext uri="{FF2B5EF4-FFF2-40B4-BE49-F238E27FC236}">
                <a16:creationId xmlns:a16="http://schemas.microsoft.com/office/drawing/2014/main" id="{6294C1E0-F61C-4D59-AFB5-A140B11E9449}"/>
              </a:ext>
            </a:extLst>
          </p:cNvPr>
          <p:cNvSpPr/>
          <p:nvPr/>
        </p:nvSpPr>
        <p:spPr>
          <a:xfrm>
            <a:off x="6620234" y="1579058"/>
            <a:ext cx="2265242" cy="2408774"/>
          </a:xfrm>
          <a:custGeom>
            <a:avLst/>
            <a:gdLst>
              <a:gd name="connsiteX0" fmla="*/ 126032 w 1670466"/>
              <a:gd name="connsiteY0" fmla="*/ 0 h 2408774"/>
              <a:gd name="connsiteX1" fmla="*/ 1559102 w 1670466"/>
              <a:gd name="connsiteY1" fmla="*/ 95323 h 2408774"/>
              <a:gd name="connsiteX2" fmla="*/ 1559102 w 1670466"/>
              <a:gd name="connsiteY2" fmla="*/ 99557 h 2408774"/>
              <a:gd name="connsiteX3" fmla="*/ 1577206 w 1670466"/>
              <a:gd name="connsiteY3" fmla="*/ 102336 h 2408774"/>
              <a:gd name="connsiteX4" fmla="*/ 1670466 w 1670466"/>
              <a:gd name="connsiteY4" fmla="*/ 209306 h 2408774"/>
              <a:gd name="connsiteX5" fmla="*/ 1670466 w 1670466"/>
              <a:gd name="connsiteY5" fmla="*/ 249912 h 2408774"/>
              <a:gd name="connsiteX6" fmla="*/ 1670466 w 1670466"/>
              <a:gd name="connsiteY6" fmla="*/ 1940076 h 2408774"/>
              <a:gd name="connsiteX7" fmla="*/ 1670466 w 1670466"/>
              <a:gd name="connsiteY7" fmla="*/ 2037381 h 2408774"/>
              <a:gd name="connsiteX8" fmla="*/ 1517769 w 1670466"/>
              <a:gd name="connsiteY8" fmla="*/ 2153474 h 2408774"/>
              <a:gd name="connsiteX9" fmla="*/ 636240 w 1670466"/>
              <a:gd name="connsiteY9" fmla="*/ 2153474 h 2408774"/>
              <a:gd name="connsiteX10" fmla="*/ 432000 w 1670466"/>
              <a:gd name="connsiteY10" fmla="*/ 2408774 h 2408774"/>
              <a:gd name="connsiteX11" fmla="*/ 227760 w 1670466"/>
              <a:gd name="connsiteY11" fmla="*/ 2153474 h 2408774"/>
              <a:gd name="connsiteX12" fmla="*/ 152697 w 1670466"/>
              <a:gd name="connsiteY12" fmla="*/ 2153474 h 2408774"/>
              <a:gd name="connsiteX13" fmla="*/ 0 w 1670466"/>
              <a:gd name="connsiteY13" fmla="*/ 2037381 h 2408774"/>
              <a:gd name="connsiteX14" fmla="*/ 0 w 1670466"/>
              <a:gd name="connsiteY14" fmla="*/ 1940076 h 2408774"/>
              <a:gd name="connsiteX15" fmla="*/ 0 w 1670466"/>
              <a:gd name="connsiteY15" fmla="*/ 209306 h 2408774"/>
              <a:gd name="connsiteX16" fmla="*/ 0 w 1670466"/>
              <a:gd name="connsiteY16" fmla="*/ 112000 h 2408774"/>
              <a:gd name="connsiteX17" fmla="*/ 93261 w 1670466"/>
              <a:gd name="connsiteY17" fmla="*/ 5031 h 240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70466" h="2408774">
                <a:moveTo>
                  <a:pt x="126032" y="0"/>
                </a:moveTo>
                <a:lnTo>
                  <a:pt x="1559102" y="95323"/>
                </a:lnTo>
                <a:lnTo>
                  <a:pt x="1559102" y="99557"/>
                </a:lnTo>
                <a:lnTo>
                  <a:pt x="1577206" y="102336"/>
                </a:lnTo>
                <a:cubicBezTo>
                  <a:pt x="1632012" y="119960"/>
                  <a:pt x="1670466" y="161218"/>
                  <a:pt x="1670466" y="209306"/>
                </a:cubicBezTo>
                <a:lnTo>
                  <a:pt x="1670466" y="249912"/>
                </a:lnTo>
                <a:lnTo>
                  <a:pt x="1670466" y="1940076"/>
                </a:lnTo>
                <a:lnTo>
                  <a:pt x="1670466" y="2037381"/>
                </a:lnTo>
                <a:cubicBezTo>
                  <a:pt x="1670466" y="2101498"/>
                  <a:pt x="1602102" y="2153474"/>
                  <a:pt x="1517769" y="2153474"/>
                </a:cubicBezTo>
                <a:lnTo>
                  <a:pt x="636240" y="2153474"/>
                </a:lnTo>
                <a:lnTo>
                  <a:pt x="432000" y="2408774"/>
                </a:lnTo>
                <a:lnTo>
                  <a:pt x="227760" y="2153474"/>
                </a:lnTo>
                <a:lnTo>
                  <a:pt x="152697" y="2153474"/>
                </a:lnTo>
                <a:cubicBezTo>
                  <a:pt x="68365" y="2153474"/>
                  <a:pt x="0" y="2101498"/>
                  <a:pt x="0" y="2037381"/>
                </a:cubicBezTo>
                <a:lnTo>
                  <a:pt x="0" y="1940076"/>
                </a:lnTo>
                <a:lnTo>
                  <a:pt x="0" y="209306"/>
                </a:lnTo>
                <a:lnTo>
                  <a:pt x="0" y="112000"/>
                </a:lnTo>
                <a:cubicBezTo>
                  <a:pt x="0" y="63913"/>
                  <a:pt x="38456" y="22654"/>
                  <a:pt x="93261" y="5031"/>
                </a:cubicBezTo>
                <a:close/>
              </a:path>
            </a:pathLst>
          </a:custGeom>
          <a:gradFill flip="none" rotWithShape="1">
            <a:gsLst>
              <a:gs pos="0">
                <a:schemeClr val="accent3">
                  <a:lumMod val="60000"/>
                  <a:lumOff val="40000"/>
                </a:schemeClr>
              </a:gs>
              <a:gs pos="93000">
                <a:schemeClr val="accent3"/>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sp>
        <p:nvSpPr>
          <p:cNvPr id="10" name="Прямоугольник: скругленные углы 9">
            <a:extLst>
              <a:ext uri="{FF2B5EF4-FFF2-40B4-BE49-F238E27FC236}">
                <a16:creationId xmlns:a16="http://schemas.microsoft.com/office/drawing/2014/main" id="{673FDCDD-CAF0-4A5D-969A-F56C6118DE69}"/>
              </a:ext>
            </a:extLst>
          </p:cNvPr>
          <p:cNvSpPr/>
          <p:nvPr/>
        </p:nvSpPr>
        <p:spPr>
          <a:xfrm>
            <a:off x="9306914" y="2417482"/>
            <a:ext cx="2682172" cy="2700000"/>
          </a:xfrm>
          <a:prstGeom prst="roundRect">
            <a:avLst>
              <a:gd name="adj" fmla="val 9023"/>
            </a:avLst>
          </a:prstGeom>
          <a:solidFill>
            <a:schemeClr val="bg1">
              <a:lumMod val="85000"/>
            </a:schemeClr>
          </a:solidFill>
          <a:ln>
            <a:noFill/>
          </a:ln>
          <a:effectLst>
            <a:reflection blurRad="139700" stA="50000" endPos="18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11" name="Полилиния: фигура 10">
            <a:extLst>
              <a:ext uri="{FF2B5EF4-FFF2-40B4-BE49-F238E27FC236}">
                <a16:creationId xmlns:a16="http://schemas.microsoft.com/office/drawing/2014/main" id="{FD4E786B-022A-4C11-B02A-E1694CE2C3A2}"/>
              </a:ext>
            </a:extLst>
          </p:cNvPr>
          <p:cNvSpPr/>
          <p:nvPr/>
        </p:nvSpPr>
        <p:spPr>
          <a:xfrm>
            <a:off x="9578866" y="1583708"/>
            <a:ext cx="2012195" cy="2408774"/>
          </a:xfrm>
          <a:custGeom>
            <a:avLst/>
            <a:gdLst>
              <a:gd name="connsiteX0" fmla="*/ 126032 w 1670466"/>
              <a:gd name="connsiteY0" fmla="*/ 0 h 2408774"/>
              <a:gd name="connsiteX1" fmla="*/ 1559102 w 1670466"/>
              <a:gd name="connsiteY1" fmla="*/ 95323 h 2408774"/>
              <a:gd name="connsiteX2" fmla="*/ 1559102 w 1670466"/>
              <a:gd name="connsiteY2" fmla="*/ 99557 h 2408774"/>
              <a:gd name="connsiteX3" fmla="*/ 1577206 w 1670466"/>
              <a:gd name="connsiteY3" fmla="*/ 102336 h 2408774"/>
              <a:gd name="connsiteX4" fmla="*/ 1670466 w 1670466"/>
              <a:gd name="connsiteY4" fmla="*/ 209306 h 2408774"/>
              <a:gd name="connsiteX5" fmla="*/ 1670466 w 1670466"/>
              <a:gd name="connsiteY5" fmla="*/ 249912 h 2408774"/>
              <a:gd name="connsiteX6" fmla="*/ 1670466 w 1670466"/>
              <a:gd name="connsiteY6" fmla="*/ 1940076 h 2408774"/>
              <a:gd name="connsiteX7" fmla="*/ 1670466 w 1670466"/>
              <a:gd name="connsiteY7" fmla="*/ 2037381 h 2408774"/>
              <a:gd name="connsiteX8" fmla="*/ 1517769 w 1670466"/>
              <a:gd name="connsiteY8" fmla="*/ 2153474 h 2408774"/>
              <a:gd name="connsiteX9" fmla="*/ 636240 w 1670466"/>
              <a:gd name="connsiteY9" fmla="*/ 2153474 h 2408774"/>
              <a:gd name="connsiteX10" fmla="*/ 432000 w 1670466"/>
              <a:gd name="connsiteY10" fmla="*/ 2408774 h 2408774"/>
              <a:gd name="connsiteX11" fmla="*/ 227760 w 1670466"/>
              <a:gd name="connsiteY11" fmla="*/ 2153474 h 2408774"/>
              <a:gd name="connsiteX12" fmla="*/ 152697 w 1670466"/>
              <a:gd name="connsiteY12" fmla="*/ 2153474 h 2408774"/>
              <a:gd name="connsiteX13" fmla="*/ 0 w 1670466"/>
              <a:gd name="connsiteY13" fmla="*/ 2037381 h 2408774"/>
              <a:gd name="connsiteX14" fmla="*/ 0 w 1670466"/>
              <a:gd name="connsiteY14" fmla="*/ 1940076 h 2408774"/>
              <a:gd name="connsiteX15" fmla="*/ 0 w 1670466"/>
              <a:gd name="connsiteY15" fmla="*/ 209306 h 2408774"/>
              <a:gd name="connsiteX16" fmla="*/ 0 w 1670466"/>
              <a:gd name="connsiteY16" fmla="*/ 112000 h 2408774"/>
              <a:gd name="connsiteX17" fmla="*/ 93261 w 1670466"/>
              <a:gd name="connsiteY17" fmla="*/ 5031 h 2408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70466" h="2408774">
                <a:moveTo>
                  <a:pt x="126032" y="0"/>
                </a:moveTo>
                <a:lnTo>
                  <a:pt x="1559102" y="95323"/>
                </a:lnTo>
                <a:lnTo>
                  <a:pt x="1559102" y="99557"/>
                </a:lnTo>
                <a:lnTo>
                  <a:pt x="1577206" y="102336"/>
                </a:lnTo>
                <a:cubicBezTo>
                  <a:pt x="1632011" y="119960"/>
                  <a:pt x="1670466" y="161218"/>
                  <a:pt x="1670466" y="209306"/>
                </a:cubicBezTo>
                <a:lnTo>
                  <a:pt x="1670466" y="249912"/>
                </a:lnTo>
                <a:lnTo>
                  <a:pt x="1670466" y="1940076"/>
                </a:lnTo>
                <a:lnTo>
                  <a:pt x="1670466" y="2037381"/>
                </a:lnTo>
                <a:cubicBezTo>
                  <a:pt x="1670466" y="2101498"/>
                  <a:pt x="1602101" y="2153474"/>
                  <a:pt x="1517769" y="2153474"/>
                </a:cubicBezTo>
                <a:lnTo>
                  <a:pt x="636240" y="2153474"/>
                </a:lnTo>
                <a:lnTo>
                  <a:pt x="432000" y="2408774"/>
                </a:lnTo>
                <a:lnTo>
                  <a:pt x="227760" y="2153474"/>
                </a:lnTo>
                <a:lnTo>
                  <a:pt x="152697" y="2153474"/>
                </a:lnTo>
                <a:cubicBezTo>
                  <a:pt x="68365" y="2153474"/>
                  <a:pt x="0" y="2101498"/>
                  <a:pt x="0" y="2037381"/>
                </a:cubicBezTo>
                <a:lnTo>
                  <a:pt x="0" y="1940076"/>
                </a:lnTo>
                <a:lnTo>
                  <a:pt x="0" y="209306"/>
                </a:lnTo>
                <a:lnTo>
                  <a:pt x="0" y="112000"/>
                </a:lnTo>
                <a:cubicBezTo>
                  <a:pt x="0" y="63913"/>
                  <a:pt x="38455" y="22654"/>
                  <a:pt x="93261" y="5031"/>
                </a:cubicBezTo>
                <a:close/>
              </a:path>
            </a:pathLst>
          </a:custGeom>
          <a:gradFill flip="none" rotWithShape="1">
            <a:gsLst>
              <a:gs pos="0">
                <a:schemeClr val="accent4">
                  <a:lumMod val="60000"/>
                  <a:lumOff val="40000"/>
                </a:schemeClr>
              </a:gs>
              <a:gs pos="93000">
                <a:schemeClr val="accent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ru-RU"/>
          </a:p>
        </p:txBody>
      </p:sp>
      <p:pic>
        <p:nvPicPr>
          <p:cNvPr id="12" name="Рисунок 11">
            <a:extLst>
              <a:ext uri="{FF2B5EF4-FFF2-40B4-BE49-F238E27FC236}">
                <a16:creationId xmlns:a16="http://schemas.microsoft.com/office/drawing/2014/main" id="{1E684EFF-5B33-4511-8637-1AC2935E66AD}"/>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46914" y="1815945"/>
            <a:ext cx="360000" cy="360000"/>
          </a:xfrm>
          <a:prstGeom prst="rect">
            <a:avLst/>
          </a:prstGeom>
        </p:spPr>
      </p:pic>
      <p:pic>
        <p:nvPicPr>
          <p:cNvPr id="13" name="Рисунок 12">
            <a:extLst>
              <a:ext uri="{FF2B5EF4-FFF2-40B4-BE49-F238E27FC236}">
                <a16:creationId xmlns:a16="http://schemas.microsoft.com/office/drawing/2014/main" id="{9CD4FACB-4817-4F50-B80B-E8E85896A6B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404962" y="1799217"/>
            <a:ext cx="360000" cy="360000"/>
          </a:xfrm>
          <a:prstGeom prst="rect">
            <a:avLst/>
          </a:prstGeom>
        </p:spPr>
      </p:pic>
      <p:pic>
        <p:nvPicPr>
          <p:cNvPr id="14" name="Рисунок 13">
            <a:extLst>
              <a:ext uri="{FF2B5EF4-FFF2-40B4-BE49-F238E27FC236}">
                <a16:creationId xmlns:a16="http://schemas.microsoft.com/office/drawing/2014/main" id="{25AD7598-9016-417A-8AB0-A5873317FBD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7568981" y="1815945"/>
            <a:ext cx="360000" cy="360000"/>
          </a:xfrm>
          <a:prstGeom prst="rect">
            <a:avLst/>
          </a:prstGeom>
        </p:spPr>
      </p:pic>
      <p:pic>
        <p:nvPicPr>
          <p:cNvPr id="15" name="Рисунок 14">
            <a:extLst>
              <a:ext uri="{FF2B5EF4-FFF2-40B4-BE49-F238E27FC236}">
                <a16:creationId xmlns:a16="http://schemas.microsoft.com/office/drawing/2014/main" id="{814370A4-099C-4D7C-A5A4-C4CA520F107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4648500" y="1829271"/>
            <a:ext cx="360000" cy="360000"/>
          </a:xfrm>
          <a:prstGeom prst="rect">
            <a:avLst/>
          </a:prstGeom>
        </p:spPr>
      </p:pic>
      <p:sp>
        <p:nvSpPr>
          <p:cNvPr id="25" name="TextBox 24">
            <a:extLst>
              <a:ext uri="{FF2B5EF4-FFF2-40B4-BE49-F238E27FC236}">
                <a16:creationId xmlns:a16="http://schemas.microsoft.com/office/drawing/2014/main" id="{520919BB-DA94-4483-BE0E-5A4678901D65}"/>
              </a:ext>
            </a:extLst>
          </p:cNvPr>
          <p:cNvSpPr txBox="1"/>
          <p:nvPr/>
        </p:nvSpPr>
        <p:spPr>
          <a:xfrm>
            <a:off x="1401511" y="3987122"/>
            <a:ext cx="2008190" cy="2031325"/>
          </a:xfrm>
          <a:prstGeom prst="rect">
            <a:avLst/>
          </a:prstGeom>
          <a:noFill/>
        </p:spPr>
        <p:txBody>
          <a:bodyPr wrap="square" rtlCol="0">
            <a:spAutoFit/>
          </a:bodyPr>
          <a:lstStyle/>
          <a:p>
            <a:pPr>
              <a:buFont typeface="Arial" panose="020B0604020202020204" pitchFamily="34" charset="0"/>
              <a:buChar char="•"/>
            </a:pPr>
            <a:r>
              <a:rPr lang="ru-RU" sz="1400" dirty="0"/>
              <a:t>постепенное увеличение состава участников;</a:t>
            </a:r>
          </a:p>
          <a:p>
            <a:pPr>
              <a:buFont typeface="Arial" panose="020B0604020202020204" pitchFamily="34" charset="0"/>
              <a:buChar char="•"/>
            </a:pPr>
            <a:r>
              <a:rPr lang="ru-RU" sz="1400" dirty="0"/>
              <a:t>единство в представлении целей;</a:t>
            </a:r>
          </a:p>
          <a:p>
            <a:pPr>
              <a:buFont typeface="Arial" panose="020B0604020202020204" pitchFamily="34" charset="0"/>
              <a:buChar char="•"/>
            </a:pPr>
            <a:r>
              <a:rPr lang="ru-RU" sz="1400" dirty="0"/>
              <a:t>наличие позитивных межличностных контактов.</a:t>
            </a:r>
          </a:p>
          <a:p>
            <a:r>
              <a:rPr lang="ru-RU" sz="1400" dirty="0"/>
              <a:t> </a:t>
            </a:r>
          </a:p>
        </p:txBody>
      </p:sp>
      <p:sp>
        <p:nvSpPr>
          <p:cNvPr id="26" name="TextBox 25">
            <a:extLst>
              <a:ext uri="{FF2B5EF4-FFF2-40B4-BE49-F238E27FC236}">
                <a16:creationId xmlns:a16="http://schemas.microsoft.com/office/drawing/2014/main" id="{C11A3B22-0993-4533-8186-37B414DF0DA8}"/>
              </a:ext>
            </a:extLst>
          </p:cNvPr>
          <p:cNvSpPr txBox="1"/>
          <p:nvPr/>
        </p:nvSpPr>
        <p:spPr>
          <a:xfrm>
            <a:off x="505292" y="3799317"/>
            <a:ext cx="1120820" cy="1200329"/>
          </a:xfrm>
          <a:prstGeom prst="rect">
            <a:avLst/>
          </a:prstGeom>
          <a:noFill/>
        </p:spPr>
        <p:txBody>
          <a:bodyPr wrap="none" rtlCol="0">
            <a:spAutoFit/>
          </a:bodyPr>
          <a:lstStyle/>
          <a:p>
            <a:r>
              <a:rPr lang="ru-RU" sz="7200" b="1" dirty="0">
                <a:solidFill>
                  <a:schemeClr val="accent1"/>
                </a:solidFill>
              </a:rPr>
              <a:t>01</a:t>
            </a:r>
          </a:p>
        </p:txBody>
      </p:sp>
      <p:sp>
        <p:nvSpPr>
          <p:cNvPr id="27" name="TextBox 26">
            <a:extLst>
              <a:ext uri="{FF2B5EF4-FFF2-40B4-BE49-F238E27FC236}">
                <a16:creationId xmlns:a16="http://schemas.microsoft.com/office/drawing/2014/main" id="{1FC0A41E-F805-460F-B6B0-BF3F44D83635}"/>
              </a:ext>
            </a:extLst>
          </p:cNvPr>
          <p:cNvSpPr txBox="1"/>
          <p:nvPr/>
        </p:nvSpPr>
        <p:spPr>
          <a:xfrm>
            <a:off x="983853" y="5925789"/>
            <a:ext cx="10127207" cy="523220"/>
          </a:xfrm>
          <a:prstGeom prst="rect">
            <a:avLst/>
          </a:prstGeom>
          <a:noFill/>
        </p:spPr>
        <p:txBody>
          <a:bodyPr wrap="square" rtlCol="0">
            <a:spAutoFit/>
          </a:bodyPr>
          <a:lstStyle/>
          <a:p>
            <a:pPr algn="ctr"/>
            <a:r>
              <a:rPr lang="ru-RU" sz="2800" b="1" dirty="0">
                <a:solidFill>
                  <a:srgbClr val="7030A0"/>
                </a:solidFill>
              </a:rPr>
              <a:t>Критерии оценки</a:t>
            </a:r>
          </a:p>
        </p:txBody>
      </p:sp>
      <p:sp>
        <p:nvSpPr>
          <p:cNvPr id="28" name="TextBox 27">
            <a:extLst>
              <a:ext uri="{FF2B5EF4-FFF2-40B4-BE49-F238E27FC236}">
                <a16:creationId xmlns:a16="http://schemas.microsoft.com/office/drawing/2014/main" id="{F18AD622-652C-4FF3-A7EE-8E163BA850F5}"/>
              </a:ext>
            </a:extLst>
          </p:cNvPr>
          <p:cNvSpPr txBox="1"/>
          <p:nvPr/>
        </p:nvSpPr>
        <p:spPr>
          <a:xfrm>
            <a:off x="4484163" y="4149589"/>
            <a:ext cx="1717752" cy="2246769"/>
          </a:xfrm>
          <a:prstGeom prst="rect">
            <a:avLst/>
          </a:prstGeom>
          <a:noFill/>
        </p:spPr>
        <p:txBody>
          <a:bodyPr wrap="square" rtlCol="0">
            <a:spAutoFit/>
          </a:bodyPr>
          <a:lstStyle/>
          <a:p>
            <a:pPr>
              <a:buFont typeface="Arial" panose="020B0604020202020204" pitchFamily="34" charset="0"/>
              <a:buChar char="•"/>
            </a:pPr>
            <a:r>
              <a:rPr lang="ru-RU" sz="1400" dirty="0"/>
              <a:t> наличие выработанных в коллективе правил и ценностей;</a:t>
            </a:r>
          </a:p>
          <a:p>
            <a:pPr>
              <a:buFont typeface="Arial" panose="020B0604020202020204" pitchFamily="34" charset="0"/>
              <a:buChar char="•"/>
            </a:pPr>
            <a:r>
              <a:rPr lang="ru-RU" sz="1400" dirty="0"/>
              <a:t>позитивная динамика в смене коммуникативных позиций</a:t>
            </a:r>
          </a:p>
          <a:p>
            <a:endParaRPr lang="ru-RU" sz="1400" dirty="0"/>
          </a:p>
          <a:p>
            <a:endParaRPr lang="ru-RU" sz="1400" dirty="0"/>
          </a:p>
        </p:txBody>
      </p:sp>
      <p:sp>
        <p:nvSpPr>
          <p:cNvPr id="29" name="TextBox 28">
            <a:extLst>
              <a:ext uri="{FF2B5EF4-FFF2-40B4-BE49-F238E27FC236}">
                <a16:creationId xmlns:a16="http://schemas.microsoft.com/office/drawing/2014/main" id="{4B31E446-E07C-4901-AFA6-C3D1B3977F8D}"/>
              </a:ext>
            </a:extLst>
          </p:cNvPr>
          <p:cNvSpPr txBox="1"/>
          <p:nvPr/>
        </p:nvSpPr>
        <p:spPr>
          <a:xfrm>
            <a:off x="3478510" y="3806411"/>
            <a:ext cx="1120820" cy="1200329"/>
          </a:xfrm>
          <a:prstGeom prst="rect">
            <a:avLst/>
          </a:prstGeom>
          <a:noFill/>
        </p:spPr>
        <p:txBody>
          <a:bodyPr wrap="none" rtlCol="0">
            <a:spAutoFit/>
          </a:bodyPr>
          <a:lstStyle/>
          <a:p>
            <a:r>
              <a:rPr lang="ru-RU" sz="7200" b="1" dirty="0">
                <a:solidFill>
                  <a:schemeClr val="accent2"/>
                </a:solidFill>
              </a:rPr>
              <a:t>02</a:t>
            </a:r>
          </a:p>
        </p:txBody>
      </p:sp>
      <p:sp>
        <p:nvSpPr>
          <p:cNvPr id="31" name="TextBox 30">
            <a:extLst>
              <a:ext uri="{FF2B5EF4-FFF2-40B4-BE49-F238E27FC236}">
                <a16:creationId xmlns:a16="http://schemas.microsoft.com/office/drawing/2014/main" id="{2DE888DA-A6D2-4D11-B78C-666B64007825}"/>
              </a:ext>
            </a:extLst>
          </p:cNvPr>
          <p:cNvSpPr txBox="1"/>
          <p:nvPr/>
        </p:nvSpPr>
        <p:spPr>
          <a:xfrm>
            <a:off x="7418077" y="4149589"/>
            <a:ext cx="1663837" cy="1384995"/>
          </a:xfrm>
          <a:prstGeom prst="rect">
            <a:avLst/>
          </a:prstGeom>
          <a:noFill/>
        </p:spPr>
        <p:txBody>
          <a:bodyPr wrap="square" rtlCol="0">
            <a:spAutoFit/>
          </a:bodyPr>
          <a:lstStyle/>
          <a:p>
            <a:pPr>
              <a:buFont typeface="Arial" panose="020B0604020202020204" pitchFamily="34" charset="0"/>
              <a:buChar char="•"/>
            </a:pPr>
            <a:r>
              <a:rPr lang="ru-RU" sz="1400" dirty="0"/>
              <a:t> преобладание диалоговых форм общения;</a:t>
            </a:r>
          </a:p>
          <a:p>
            <a:pPr>
              <a:buFont typeface="Arial" panose="020B0604020202020204" pitchFamily="34" charset="0"/>
              <a:buChar char="•"/>
            </a:pPr>
            <a:r>
              <a:rPr lang="ru-RU" sz="1400" dirty="0"/>
              <a:t> наглядность и вариативность информации</a:t>
            </a:r>
          </a:p>
        </p:txBody>
      </p:sp>
      <p:sp>
        <p:nvSpPr>
          <p:cNvPr id="32" name="TextBox 31">
            <a:extLst>
              <a:ext uri="{FF2B5EF4-FFF2-40B4-BE49-F238E27FC236}">
                <a16:creationId xmlns:a16="http://schemas.microsoft.com/office/drawing/2014/main" id="{63907ECE-E5C0-4EE1-A742-3CD8948AF420}"/>
              </a:ext>
            </a:extLst>
          </p:cNvPr>
          <p:cNvSpPr txBox="1"/>
          <p:nvPr/>
        </p:nvSpPr>
        <p:spPr>
          <a:xfrm>
            <a:off x="6427314" y="3882887"/>
            <a:ext cx="1120820" cy="1200329"/>
          </a:xfrm>
          <a:prstGeom prst="rect">
            <a:avLst/>
          </a:prstGeom>
          <a:noFill/>
        </p:spPr>
        <p:txBody>
          <a:bodyPr wrap="none" rtlCol="0">
            <a:spAutoFit/>
          </a:bodyPr>
          <a:lstStyle/>
          <a:p>
            <a:r>
              <a:rPr lang="ru-RU" sz="7200" b="1" dirty="0">
                <a:solidFill>
                  <a:schemeClr val="accent3"/>
                </a:solidFill>
              </a:rPr>
              <a:t>03</a:t>
            </a:r>
          </a:p>
        </p:txBody>
      </p:sp>
      <p:sp>
        <p:nvSpPr>
          <p:cNvPr id="34" name="TextBox 33">
            <a:extLst>
              <a:ext uri="{FF2B5EF4-FFF2-40B4-BE49-F238E27FC236}">
                <a16:creationId xmlns:a16="http://schemas.microsoft.com/office/drawing/2014/main" id="{8D85183F-96F1-4D32-95F1-EC068EDF521D}"/>
              </a:ext>
            </a:extLst>
          </p:cNvPr>
          <p:cNvSpPr txBox="1"/>
          <p:nvPr/>
        </p:nvSpPr>
        <p:spPr>
          <a:xfrm>
            <a:off x="10306229" y="4149589"/>
            <a:ext cx="1680080" cy="2677656"/>
          </a:xfrm>
          <a:prstGeom prst="rect">
            <a:avLst/>
          </a:prstGeom>
          <a:noFill/>
        </p:spPr>
        <p:txBody>
          <a:bodyPr wrap="square" rtlCol="0">
            <a:spAutoFit/>
          </a:bodyPr>
          <a:lstStyle/>
          <a:p>
            <a:pPr>
              <a:buFont typeface="Arial" panose="020B0604020202020204" pitchFamily="34" charset="0"/>
              <a:buChar char="•"/>
            </a:pPr>
            <a:r>
              <a:rPr lang="ru-RU" sz="1400" dirty="0"/>
              <a:t> регулярность совместной работы;</a:t>
            </a:r>
          </a:p>
          <a:p>
            <a:pPr>
              <a:buFont typeface="Arial" panose="020B0604020202020204" pitchFamily="34" charset="0"/>
              <a:buChar char="•"/>
            </a:pPr>
            <a:r>
              <a:rPr lang="ru-RU" sz="1400" dirty="0"/>
              <a:t>функциональное распределение обязанностей и ролей участников; </a:t>
            </a:r>
          </a:p>
          <a:p>
            <a:pPr>
              <a:buFont typeface="Arial" panose="020B0604020202020204" pitchFamily="34" charset="0"/>
              <a:buChar char="•"/>
            </a:pPr>
            <a:r>
              <a:rPr lang="ru-RU" sz="1400" dirty="0"/>
              <a:t>существование позитивных результатов общего дела.</a:t>
            </a:r>
          </a:p>
          <a:p>
            <a:pPr marL="285750" indent="-285750">
              <a:buFontTx/>
              <a:buChar char="-"/>
            </a:pPr>
            <a:endParaRPr lang="ru-RU" sz="1400" dirty="0"/>
          </a:p>
        </p:txBody>
      </p:sp>
      <p:sp>
        <p:nvSpPr>
          <p:cNvPr id="35" name="TextBox 34">
            <a:extLst>
              <a:ext uri="{FF2B5EF4-FFF2-40B4-BE49-F238E27FC236}">
                <a16:creationId xmlns:a16="http://schemas.microsoft.com/office/drawing/2014/main" id="{52C1862C-638F-4A67-B91D-4022702D6494}"/>
              </a:ext>
            </a:extLst>
          </p:cNvPr>
          <p:cNvSpPr txBox="1"/>
          <p:nvPr/>
        </p:nvSpPr>
        <p:spPr>
          <a:xfrm>
            <a:off x="9279967" y="3841792"/>
            <a:ext cx="1120820" cy="1200329"/>
          </a:xfrm>
          <a:prstGeom prst="rect">
            <a:avLst/>
          </a:prstGeom>
          <a:noFill/>
        </p:spPr>
        <p:txBody>
          <a:bodyPr wrap="none" rtlCol="0">
            <a:spAutoFit/>
          </a:bodyPr>
          <a:lstStyle/>
          <a:p>
            <a:r>
              <a:rPr lang="ru-RU" sz="7200" b="1" dirty="0">
                <a:solidFill>
                  <a:schemeClr val="accent4"/>
                </a:solidFill>
              </a:rPr>
              <a:t>04</a:t>
            </a:r>
          </a:p>
        </p:txBody>
      </p:sp>
      <p:sp>
        <p:nvSpPr>
          <p:cNvPr id="37" name="Text Box 11">
            <a:extLst>
              <a:ext uri="{FF2B5EF4-FFF2-40B4-BE49-F238E27FC236}">
                <a16:creationId xmlns:a16="http://schemas.microsoft.com/office/drawing/2014/main" id="{6F07E58B-0B5B-4937-95CA-99275861CD7F}"/>
              </a:ext>
            </a:extLst>
          </p:cNvPr>
          <p:cNvSpPr txBox="1">
            <a:spLocks noChangeArrowheads="1"/>
          </p:cNvSpPr>
          <p:nvPr/>
        </p:nvSpPr>
        <p:spPr bwMode="gray">
          <a:xfrm>
            <a:off x="751746" y="2414845"/>
            <a:ext cx="2252634" cy="646331"/>
          </a:xfrm>
          <a:prstGeom prst="rect">
            <a:avLst/>
          </a:prstGeom>
          <a:noFill/>
          <a:ln>
            <a:noFill/>
          </a:ln>
          <a:effectLst/>
        </p:spPr>
        <p:txBody>
          <a:bodyPr>
            <a:spAutoFit/>
          </a:bodyPr>
          <a:lstStyle/>
          <a:p>
            <a:pPr algn="ctr">
              <a:defRPr/>
            </a:pPr>
            <a:r>
              <a:rPr lang="ru-RU" b="1" dirty="0"/>
              <a:t>Сплоченность, </a:t>
            </a:r>
          </a:p>
          <a:p>
            <a:pPr algn="ctr">
              <a:defRPr/>
            </a:pPr>
            <a:r>
              <a:rPr lang="ru-RU" b="1" dirty="0"/>
              <a:t>коллективизм</a:t>
            </a:r>
            <a:endParaRPr lang="en-US" altLang="ru-RU" b="1" dirty="0">
              <a:effectLst>
                <a:outerShdw blurRad="38100" dist="38100" dir="2700000" algn="tl">
                  <a:srgbClr val="C0C0C0"/>
                </a:outerShdw>
              </a:effectLst>
            </a:endParaRPr>
          </a:p>
        </p:txBody>
      </p:sp>
      <p:sp>
        <p:nvSpPr>
          <p:cNvPr id="38" name="Text Box 23">
            <a:extLst>
              <a:ext uri="{FF2B5EF4-FFF2-40B4-BE49-F238E27FC236}">
                <a16:creationId xmlns:a16="http://schemas.microsoft.com/office/drawing/2014/main" id="{4A090D89-6646-4590-ADE8-76BC79640337}"/>
              </a:ext>
            </a:extLst>
          </p:cNvPr>
          <p:cNvSpPr txBox="1">
            <a:spLocks noChangeArrowheads="1"/>
          </p:cNvSpPr>
          <p:nvPr/>
        </p:nvSpPr>
        <p:spPr bwMode="gray">
          <a:xfrm>
            <a:off x="3751277" y="2428686"/>
            <a:ext cx="2185065" cy="646331"/>
          </a:xfrm>
          <a:prstGeom prst="rect">
            <a:avLst/>
          </a:prstGeom>
          <a:noFill/>
          <a:ln>
            <a:noFill/>
          </a:ln>
          <a:effectLst/>
        </p:spPr>
        <p:txBody>
          <a:bodyPr>
            <a:spAutoFit/>
          </a:bodyPr>
          <a:lstStyle/>
          <a:p>
            <a:pPr algn="ctr">
              <a:defRPr/>
            </a:pPr>
            <a:r>
              <a:rPr lang="ru-RU" b="1" dirty="0"/>
              <a:t>Контактность, открытость</a:t>
            </a:r>
            <a:endParaRPr lang="en-US" altLang="ru-RU" b="1" dirty="0">
              <a:effectLst>
                <a:outerShdw blurRad="38100" dist="38100" dir="2700000" algn="tl">
                  <a:srgbClr val="C0C0C0"/>
                </a:outerShdw>
              </a:effectLst>
            </a:endParaRPr>
          </a:p>
        </p:txBody>
      </p:sp>
      <p:sp>
        <p:nvSpPr>
          <p:cNvPr id="39" name="Text Box 11">
            <a:extLst>
              <a:ext uri="{FF2B5EF4-FFF2-40B4-BE49-F238E27FC236}">
                <a16:creationId xmlns:a16="http://schemas.microsoft.com/office/drawing/2014/main" id="{1B3C31B5-630B-40F6-B6D7-F560C240BB26}"/>
              </a:ext>
            </a:extLst>
          </p:cNvPr>
          <p:cNvSpPr txBox="1">
            <a:spLocks noChangeArrowheads="1"/>
          </p:cNvSpPr>
          <p:nvPr/>
        </p:nvSpPr>
        <p:spPr bwMode="gray">
          <a:xfrm>
            <a:off x="6668738" y="2450808"/>
            <a:ext cx="2150522" cy="584775"/>
          </a:xfrm>
          <a:prstGeom prst="rect">
            <a:avLst/>
          </a:prstGeom>
          <a:noFill/>
          <a:ln>
            <a:noFill/>
          </a:ln>
          <a:effectLst/>
        </p:spPr>
        <p:txBody>
          <a:bodyPr wrap="square">
            <a:spAutoFit/>
          </a:bodyPr>
          <a:lstStyle/>
          <a:p>
            <a:pPr algn="ctr">
              <a:defRPr/>
            </a:pPr>
            <a:r>
              <a:rPr lang="ru-RU" sz="1600" b="1" dirty="0"/>
              <a:t>Взаимо-</a:t>
            </a:r>
          </a:p>
          <a:p>
            <a:pPr algn="ctr">
              <a:defRPr/>
            </a:pPr>
            <a:r>
              <a:rPr lang="ru-RU" sz="1600" b="1" dirty="0"/>
              <a:t>информированность</a:t>
            </a:r>
            <a:endParaRPr lang="en-US" altLang="ru-RU" sz="1600" b="1" dirty="0">
              <a:effectLst>
                <a:outerShdw blurRad="38100" dist="38100" dir="2700000" algn="tl">
                  <a:srgbClr val="C0C0C0"/>
                </a:outerShdw>
              </a:effectLst>
            </a:endParaRPr>
          </a:p>
        </p:txBody>
      </p:sp>
      <p:sp>
        <p:nvSpPr>
          <p:cNvPr id="40" name="Text Box 30">
            <a:extLst>
              <a:ext uri="{FF2B5EF4-FFF2-40B4-BE49-F238E27FC236}">
                <a16:creationId xmlns:a16="http://schemas.microsoft.com/office/drawing/2014/main" id="{94369451-01C1-4281-A11F-84F8090967F3}"/>
              </a:ext>
            </a:extLst>
          </p:cNvPr>
          <p:cNvSpPr txBox="1">
            <a:spLocks noChangeArrowheads="1"/>
          </p:cNvSpPr>
          <p:nvPr/>
        </p:nvSpPr>
        <p:spPr bwMode="gray">
          <a:xfrm>
            <a:off x="9565805" y="2363859"/>
            <a:ext cx="203831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b="1" dirty="0">
                <a:latin typeface="+mn-lt"/>
              </a:rPr>
              <a:t>Организованность</a:t>
            </a:r>
          </a:p>
          <a:p>
            <a:pPr algn="ctr"/>
            <a:r>
              <a:rPr lang="ru-RU" altLang="ru-RU" b="1" dirty="0">
                <a:latin typeface="+mn-lt"/>
              </a:rPr>
              <a:t>ответственность</a:t>
            </a:r>
            <a:endParaRPr lang="en-US" altLang="ru-RU" b="1" dirty="0">
              <a:latin typeface="+mn-lt"/>
            </a:endParaRPr>
          </a:p>
        </p:txBody>
      </p:sp>
      <p:sp>
        <p:nvSpPr>
          <p:cNvPr id="42" name="Номер слайда 41">
            <a:extLst>
              <a:ext uri="{FF2B5EF4-FFF2-40B4-BE49-F238E27FC236}">
                <a16:creationId xmlns:a16="http://schemas.microsoft.com/office/drawing/2014/main" id="{1ED61FF2-F1C0-4962-A6C5-9775C97C0F14}"/>
              </a:ext>
            </a:extLst>
          </p:cNvPr>
          <p:cNvSpPr>
            <a:spLocks noGrp="1"/>
          </p:cNvSpPr>
          <p:nvPr>
            <p:ph type="sldNum" sz="quarter" idx="12"/>
          </p:nvPr>
        </p:nvSpPr>
        <p:spPr/>
        <p:txBody>
          <a:bodyPr/>
          <a:lstStyle/>
          <a:p>
            <a:fld id="{48F63A3B-78C7-47BE-AE5E-E10140E04643}" type="slidenum">
              <a:rPr lang="en-US" smtClean="0"/>
              <a:t>40</a:t>
            </a:fld>
            <a:endParaRPr lang="en-US" dirty="0"/>
          </a:p>
        </p:txBody>
      </p:sp>
    </p:spTree>
    <p:extLst>
      <p:ext uri="{BB962C8B-B14F-4D97-AF65-F5344CB8AC3E}">
        <p14:creationId xmlns:p14="http://schemas.microsoft.com/office/powerpoint/2010/main" val="4004207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id="{936F86A3-F2FD-411D-9DA9-34FCF33DFB61}"/>
              </a:ext>
            </a:extLst>
          </p:cNvPr>
          <p:cNvSpPr>
            <a:spLocks noGrp="1"/>
          </p:cNvSpPr>
          <p:nvPr>
            <p:ph type="title"/>
          </p:nvPr>
        </p:nvSpPr>
        <p:spPr>
          <a:xfrm>
            <a:off x="838200" y="365126"/>
            <a:ext cx="10515600" cy="757822"/>
          </a:xfrm>
        </p:spPr>
        <p:txBody>
          <a:bodyPr>
            <a:normAutofit fontScale="90000"/>
          </a:bodyPr>
          <a:lstStyle/>
          <a:p>
            <a:pPr marL="0" indent="0" algn="ctr">
              <a:buFont typeface="Georgia" panose="02040502050405020303" pitchFamily="18" charset="0"/>
              <a:buNone/>
              <a:defRPr/>
            </a:pPr>
            <a:r>
              <a:rPr lang="ru-RU" b="1" dirty="0">
                <a:solidFill>
                  <a:srgbClr val="7030A0"/>
                </a:solidFill>
                <a:latin typeface="+mn-lt"/>
              </a:rPr>
              <a:t>Технологии взаимодействия с семьей</a:t>
            </a:r>
          </a:p>
        </p:txBody>
      </p:sp>
      <p:sp>
        <p:nvSpPr>
          <p:cNvPr id="5" name="Объект 2">
            <a:extLst>
              <a:ext uri="{FF2B5EF4-FFF2-40B4-BE49-F238E27FC236}">
                <a16:creationId xmlns:a16="http://schemas.microsoft.com/office/drawing/2014/main" id="{4E2FF840-FE8B-40EC-A010-A97815C75535}"/>
              </a:ext>
            </a:extLst>
          </p:cNvPr>
          <p:cNvSpPr>
            <a:spLocks noGrp="1"/>
          </p:cNvSpPr>
          <p:nvPr>
            <p:ph idx="1"/>
          </p:nvPr>
        </p:nvSpPr>
        <p:spPr>
          <a:xfrm>
            <a:off x="160421" y="1460500"/>
            <a:ext cx="11823031" cy="5032375"/>
          </a:xfrm>
        </p:spPr>
        <p:txBody>
          <a:bodyPr>
            <a:normAutofit fontScale="92500"/>
          </a:bodyPr>
          <a:lstStyle/>
          <a:p>
            <a:r>
              <a:rPr lang="ru-RU" altLang="ru-RU" sz="3200" b="1" dirty="0"/>
              <a:t>Технология событийности </a:t>
            </a:r>
            <a:r>
              <a:rPr lang="ru-RU" altLang="ru-RU" sz="3200" dirty="0"/>
              <a:t>- </a:t>
            </a:r>
            <a:r>
              <a:rPr lang="ru-RU" altLang="ru-RU" sz="3200" dirty="0">
                <a:cs typeface="Times New Roman" panose="02020603050405020304" pitchFamily="18" charset="0"/>
              </a:rPr>
              <a:t>А.Н. </a:t>
            </a:r>
            <a:r>
              <a:rPr lang="ru-RU" altLang="ru-RU" sz="3200" dirty="0" err="1">
                <a:cs typeface="Times New Roman" panose="02020603050405020304" pitchFamily="18" charset="0"/>
              </a:rPr>
              <a:t>Тубельский</a:t>
            </a:r>
            <a:r>
              <a:rPr lang="ru-RU" altLang="ru-RU" sz="3200" dirty="0">
                <a:cs typeface="Times New Roman" panose="02020603050405020304" pitchFamily="18" charset="0"/>
              </a:rPr>
              <a:t>, В.И. Слободчиков, Н.Е. </a:t>
            </a:r>
            <a:r>
              <a:rPr lang="ru-RU" altLang="ru-RU" sz="3200" dirty="0" err="1">
                <a:cs typeface="Times New Roman" panose="02020603050405020304" pitchFamily="18" charset="0"/>
              </a:rPr>
              <a:t>Веракса</a:t>
            </a:r>
            <a:r>
              <a:rPr lang="ru-RU" altLang="ru-RU" sz="3200" dirty="0">
                <a:cs typeface="Times New Roman" panose="02020603050405020304" pitchFamily="18" charset="0"/>
              </a:rPr>
              <a:t>;</a:t>
            </a:r>
            <a:endParaRPr lang="ru-RU" altLang="ru-RU" sz="3200" dirty="0"/>
          </a:p>
          <a:p>
            <a:r>
              <a:rPr lang="ru-RU" altLang="ru-RU" sz="3200" b="1" dirty="0"/>
              <a:t>Технология фасилитации </a:t>
            </a:r>
            <a:r>
              <a:rPr lang="ru-RU" altLang="ru-RU" sz="3200" dirty="0"/>
              <a:t>- А.А. Майер;</a:t>
            </a:r>
          </a:p>
          <a:p>
            <a:r>
              <a:rPr lang="ru-RU" altLang="ru-RU" sz="3200" b="1" dirty="0"/>
              <a:t>Технология контактного взаимодействия </a:t>
            </a:r>
            <a:r>
              <a:rPr lang="ru-RU" altLang="ru-RU" sz="3200" dirty="0"/>
              <a:t>- </a:t>
            </a:r>
            <a:r>
              <a:rPr lang="ru-RU" altLang="ru-RU" sz="3200" dirty="0">
                <a:ea typeface="Calibri" panose="020F0502020204030204" pitchFamily="34" charset="0"/>
                <a:cs typeface="Times New Roman" panose="02020603050405020304" pitchFamily="18" charset="0"/>
              </a:rPr>
              <a:t>Д.Б. Филонов;</a:t>
            </a:r>
          </a:p>
          <a:p>
            <a:r>
              <a:rPr lang="ru-RU" altLang="ru-RU" sz="3200" b="1" dirty="0">
                <a:cs typeface="Times New Roman" panose="02020603050405020304" pitchFamily="18" charset="0"/>
              </a:rPr>
              <a:t>Технология игрового взаимодействия родителей и детей </a:t>
            </a:r>
            <a:r>
              <a:rPr lang="ru-RU" altLang="ru-RU" sz="3200" dirty="0">
                <a:cs typeface="Times New Roman" panose="02020603050405020304" pitchFamily="18" charset="0"/>
              </a:rPr>
              <a:t>Ю.В. Кириллов;</a:t>
            </a:r>
          </a:p>
          <a:p>
            <a:r>
              <a:rPr lang="ru-RU" altLang="ru-RU" sz="3200" b="1" dirty="0">
                <a:cs typeface="Times New Roman" panose="02020603050405020304" pitchFamily="18" charset="0"/>
              </a:rPr>
              <a:t>Социо-игровая технология </a:t>
            </a:r>
            <a:r>
              <a:rPr lang="ru-RU" altLang="ru-RU" sz="3200" dirty="0" err="1">
                <a:cs typeface="Times New Roman" panose="02020603050405020304" pitchFamily="18" charset="0"/>
              </a:rPr>
              <a:t>Букатов</a:t>
            </a:r>
            <a:r>
              <a:rPr lang="ru-RU" altLang="ru-RU" sz="3200" dirty="0">
                <a:cs typeface="Times New Roman" panose="02020603050405020304" pitchFamily="18" charset="0"/>
              </a:rPr>
              <a:t> В.М</a:t>
            </a:r>
          </a:p>
          <a:p>
            <a:r>
              <a:rPr lang="ru-RU" altLang="ru-RU" sz="3200" b="1" dirty="0"/>
              <a:t>«Диалог» технология формирования партнерских отношений педагогов и родителей </a:t>
            </a:r>
            <a:r>
              <a:rPr lang="ru-RU" altLang="ru-RU" sz="3200" dirty="0"/>
              <a:t>- З.Л. Венкова;</a:t>
            </a:r>
          </a:p>
          <a:p>
            <a:r>
              <a:rPr lang="ru-RU" altLang="ru-RU" sz="3200" b="1" dirty="0">
                <a:cs typeface="Times New Roman" panose="02020603050405020304" pitchFamily="18" charset="0"/>
              </a:rPr>
              <a:t>….</a:t>
            </a:r>
            <a:endParaRPr lang="ru-RU" altLang="ru-RU" sz="3200" b="1" dirty="0"/>
          </a:p>
        </p:txBody>
      </p:sp>
      <p:sp>
        <p:nvSpPr>
          <p:cNvPr id="3" name="Нижний колонтитул 2">
            <a:extLst>
              <a:ext uri="{FF2B5EF4-FFF2-40B4-BE49-F238E27FC236}">
                <a16:creationId xmlns:a16="http://schemas.microsoft.com/office/drawing/2014/main" id="{C04D696F-E5BB-42BF-B6CE-0FDB81EC8797}"/>
              </a:ext>
            </a:extLst>
          </p:cNvPr>
          <p:cNvSpPr>
            <a:spLocks noGrp="1"/>
          </p:cNvSpPr>
          <p:nvPr>
            <p:ph type="ftr" sz="quarter" idx="11"/>
          </p:nvPr>
        </p:nvSpPr>
        <p:spPr/>
        <p:txBody>
          <a:bodyPr/>
          <a:lstStyle/>
          <a:p>
            <a:r>
              <a:rPr lang="ru-RU"/>
              <a:t>Венкова З.Л.</a:t>
            </a:r>
            <a:endParaRPr lang="en-US" dirty="0"/>
          </a:p>
        </p:txBody>
      </p:sp>
    </p:spTree>
    <p:extLst>
      <p:ext uri="{BB962C8B-B14F-4D97-AF65-F5344CB8AC3E}">
        <p14:creationId xmlns:p14="http://schemas.microsoft.com/office/powerpoint/2010/main" val="313308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id="{0499E277-77FD-43F0-BCB3-77092C68BC6E}"/>
              </a:ext>
            </a:extLst>
          </p:cNvPr>
          <p:cNvPicPr/>
          <p:nvPr/>
        </p:nvPicPr>
        <p:blipFill rotWithShape="1">
          <a:blip r:embed="rId2"/>
          <a:srcRect t="11146" b="12539"/>
          <a:stretch/>
        </p:blipFill>
        <p:spPr bwMode="auto">
          <a:xfrm>
            <a:off x="186812" y="262991"/>
            <a:ext cx="11818375" cy="59780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549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a:extLst>
              <a:ext uri="{FF2B5EF4-FFF2-40B4-BE49-F238E27FC236}">
                <a16:creationId xmlns:a16="http://schemas.microsoft.com/office/drawing/2014/main" id="{F3CEC99F-168C-4C9B-8D8C-957C31223575}"/>
              </a:ext>
            </a:extLst>
          </p:cNvPr>
          <p:cNvPicPr>
            <a:picLocks noGrp="1" noChangeAspect="1"/>
          </p:cNvPicPr>
          <p:nvPr>
            <p:ph type="pic" sz="quarter" idx="12"/>
          </p:nvPr>
        </p:nvPicPr>
        <p:blipFill>
          <a:blip r:embed="rId2"/>
          <a:srcRect l="7621" r="7621"/>
          <a:stretch>
            <a:fillRect/>
          </a:stretch>
        </p:blipFill>
        <p:spPr>
          <a:xfrm>
            <a:off x="383458" y="-1"/>
            <a:ext cx="11562542" cy="6735097"/>
          </a:xfrm>
          <a:prstGeom prst="rect">
            <a:avLst/>
          </a:prstGeom>
        </p:spPr>
      </p:pic>
    </p:spTree>
    <p:extLst>
      <p:ext uri="{BB962C8B-B14F-4D97-AF65-F5344CB8AC3E}">
        <p14:creationId xmlns:p14="http://schemas.microsoft.com/office/powerpoint/2010/main" val="917368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Методическое пособие. Я - компетентный родитель: Программа работы с  родителями дошкольников | Коломийченко Людмила Владимировна">
            <a:extLst>
              <a:ext uri="{FF2B5EF4-FFF2-40B4-BE49-F238E27FC236}">
                <a16:creationId xmlns:a16="http://schemas.microsoft.com/office/drawing/2014/main" id="{D62AC709-E8E3-4D69-A766-29DBEDBBCE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680" y="194187"/>
            <a:ext cx="4552950" cy="6469626"/>
          </a:xfrm>
          <a:prstGeom prst="rect">
            <a:avLst/>
          </a:prstGeom>
          <a:noFill/>
          <a:extLst>
            <a:ext uri="{909E8E84-426E-40DD-AFC4-6F175D3DCCD1}">
              <a14:hiddenFill xmlns:a14="http://schemas.microsoft.com/office/drawing/2010/main">
                <a:solidFill>
                  <a:srgbClr val="FFFFFF"/>
                </a:solidFill>
              </a14:hiddenFill>
            </a:ext>
          </a:extLst>
        </p:spPr>
      </p:pic>
      <p:pic>
        <p:nvPicPr>
          <p:cNvPr id="7" name="Рисунок 6">
            <a:extLst>
              <a:ext uri="{FF2B5EF4-FFF2-40B4-BE49-F238E27FC236}">
                <a16:creationId xmlns:a16="http://schemas.microsoft.com/office/drawing/2014/main" id="{78E7D546-28B9-439E-9BFA-D933F8F49173}"/>
              </a:ext>
            </a:extLst>
          </p:cNvPr>
          <p:cNvPicPr/>
          <p:nvPr/>
        </p:nvPicPr>
        <p:blipFill rotWithShape="1">
          <a:blip r:embed="rId3"/>
          <a:srcRect l="50614" t="27860" r="21174" b="17900"/>
          <a:stretch/>
        </p:blipFill>
        <p:spPr bwMode="auto">
          <a:xfrm>
            <a:off x="6853084" y="194187"/>
            <a:ext cx="4729316" cy="632459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5180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FF5EF803-F2B4-4A12-B874-FE1CB2052E06}"/>
              </a:ext>
            </a:extLst>
          </p:cNvPr>
          <p:cNvSpPr>
            <a:spLocks noGrp="1"/>
          </p:cNvSpPr>
          <p:nvPr>
            <p:ph type="title"/>
          </p:nvPr>
        </p:nvSpPr>
        <p:spPr>
          <a:xfrm>
            <a:off x="256675" y="352926"/>
            <a:ext cx="11823030" cy="4209549"/>
          </a:xfrm>
        </p:spPr>
        <p:txBody>
          <a:bodyPr>
            <a:normAutofit/>
          </a:bodyPr>
          <a:lstStyle/>
          <a:p>
            <a:pPr algn="ctr"/>
            <a:r>
              <a:rPr lang="ru-RU" b="1" dirty="0">
                <a:solidFill>
                  <a:srgbClr val="7030A0"/>
                </a:solidFill>
                <a:latin typeface="+mn-lt"/>
              </a:rPr>
              <a:t>Технология формирования партнерских отношений воспитывающих взрослых (педагогов и родителей) </a:t>
            </a:r>
            <a:r>
              <a:rPr lang="ru-RU" b="1" i="1" dirty="0">
                <a:solidFill>
                  <a:srgbClr val="7030A0"/>
                </a:solidFill>
                <a:effectLst>
                  <a:outerShdw blurRad="38100" dist="38100" dir="2700000" algn="tl">
                    <a:srgbClr val="000000">
                      <a:alpha val="43137"/>
                    </a:srgbClr>
                  </a:outerShdw>
                </a:effectLst>
                <a:latin typeface="+mn-lt"/>
              </a:rPr>
              <a:t>«ДИАЛОГ»</a:t>
            </a:r>
          </a:p>
        </p:txBody>
      </p:sp>
      <p:sp>
        <p:nvSpPr>
          <p:cNvPr id="3" name="Объект 2">
            <a:extLst>
              <a:ext uri="{FF2B5EF4-FFF2-40B4-BE49-F238E27FC236}">
                <a16:creationId xmlns:a16="http://schemas.microsoft.com/office/drawing/2014/main" id="{887282FA-D50B-4479-A292-C4A99523B857}"/>
              </a:ext>
            </a:extLst>
          </p:cNvPr>
          <p:cNvSpPr>
            <a:spLocks noGrp="1"/>
          </p:cNvSpPr>
          <p:nvPr>
            <p:ph type="body" idx="1"/>
          </p:nvPr>
        </p:nvSpPr>
        <p:spPr>
          <a:xfrm>
            <a:off x="838200" y="4717800"/>
            <a:ext cx="10515600" cy="1500187"/>
          </a:xfrm>
        </p:spPr>
        <p:txBody>
          <a:bodyPr>
            <a:normAutofit/>
          </a:bodyPr>
          <a:lstStyle/>
          <a:p>
            <a:pPr marL="44450" indent="0" algn="ctr">
              <a:buFont typeface="Georgia" panose="02040502050405020303" pitchFamily="18" charset="0"/>
              <a:buNone/>
            </a:pPr>
            <a:r>
              <a:rPr lang="ru-RU" altLang="ru-RU" sz="3200" b="1" dirty="0">
                <a:solidFill>
                  <a:srgbClr val="0070C0"/>
                </a:solidFill>
              </a:rPr>
              <a:t>З.Л. Венкова</a:t>
            </a:r>
          </a:p>
          <a:p>
            <a:pPr marL="44450" indent="0" algn="ctr">
              <a:buFont typeface="Georgia" panose="02040502050405020303" pitchFamily="18" charset="0"/>
              <a:buNone/>
            </a:pPr>
            <a:r>
              <a:rPr lang="ru-RU" altLang="ru-RU" sz="3200" b="1" dirty="0">
                <a:solidFill>
                  <a:srgbClr val="0070C0"/>
                </a:solidFill>
              </a:rPr>
              <a:t>(2016 - 2021 г., апробационная база 24 ДОО)</a:t>
            </a:r>
          </a:p>
          <a:p>
            <a:endParaRPr lang="ru-RU" dirty="0"/>
          </a:p>
        </p:txBody>
      </p:sp>
      <p:sp>
        <p:nvSpPr>
          <p:cNvPr id="5" name="Дата 4">
            <a:extLst>
              <a:ext uri="{FF2B5EF4-FFF2-40B4-BE49-F238E27FC236}">
                <a16:creationId xmlns:a16="http://schemas.microsoft.com/office/drawing/2014/main" id="{1A618ABB-F0A1-454D-9EF7-24A60EA4C586}"/>
              </a:ext>
            </a:extLst>
          </p:cNvPr>
          <p:cNvSpPr>
            <a:spLocks noGrp="1"/>
          </p:cNvSpPr>
          <p:nvPr>
            <p:ph type="dt" sz="half" idx="10"/>
          </p:nvPr>
        </p:nvSpPr>
        <p:spPr/>
        <p:txBody>
          <a:bodyPr/>
          <a:lstStyle/>
          <a:p>
            <a:fld id="{0CDF6147-B2EE-4050-892D-5ED8CCAFB282}" type="datetime1">
              <a:rPr lang="ru-RU" smtClean="0"/>
              <a:t>24.08.2026</a:t>
            </a:fld>
            <a:endParaRPr lang="ru-RU"/>
          </a:p>
        </p:txBody>
      </p:sp>
      <p:sp>
        <p:nvSpPr>
          <p:cNvPr id="6" name="Нижний колонтитул 5">
            <a:extLst>
              <a:ext uri="{FF2B5EF4-FFF2-40B4-BE49-F238E27FC236}">
                <a16:creationId xmlns:a16="http://schemas.microsoft.com/office/drawing/2014/main" id="{58B0F27D-B649-4C3C-A591-8DEFA26C1C83}"/>
              </a:ext>
            </a:extLst>
          </p:cNvPr>
          <p:cNvSpPr>
            <a:spLocks noGrp="1"/>
          </p:cNvSpPr>
          <p:nvPr>
            <p:ph type="ftr" sz="quarter" idx="11"/>
          </p:nvPr>
        </p:nvSpPr>
        <p:spPr/>
        <p:txBody>
          <a:bodyPr/>
          <a:lstStyle/>
          <a:p>
            <a:r>
              <a:rPr lang="ru-RU"/>
              <a:t>Венкова З.Л.</a:t>
            </a:r>
          </a:p>
        </p:txBody>
      </p:sp>
      <p:sp>
        <p:nvSpPr>
          <p:cNvPr id="7" name="Номер слайда 6">
            <a:extLst>
              <a:ext uri="{FF2B5EF4-FFF2-40B4-BE49-F238E27FC236}">
                <a16:creationId xmlns:a16="http://schemas.microsoft.com/office/drawing/2014/main" id="{816614C8-50A1-4FBE-A455-ADD2CE05EBAF}"/>
              </a:ext>
            </a:extLst>
          </p:cNvPr>
          <p:cNvSpPr>
            <a:spLocks noGrp="1"/>
          </p:cNvSpPr>
          <p:nvPr>
            <p:ph type="sldNum" sz="quarter" idx="12"/>
          </p:nvPr>
        </p:nvSpPr>
        <p:spPr/>
        <p:txBody>
          <a:bodyPr/>
          <a:lstStyle/>
          <a:p>
            <a:fld id="{DC1C5A66-5B41-48C7-9F9E-806A7D2587CC}" type="slidenum">
              <a:rPr lang="ru-RU" smtClean="0"/>
              <a:t>45</a:t>
            </a:fld>
            <a:endParaRPr lang="ru-RU"/>
          </a:p>
        </p:txBody>
      </p:sp>
    </p:spTree>
    <p:extLst>
      <p:ext uri="{BB962C8B-B14F-4D97-AF65-F5344CB8AC3E}">
        <p14:creationId xmlns:p14="http://schemas.microsoft.com/office/powerpoint/2010/main" val="61683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a:extLst>
              <a:ext uri="{FF2B5EF4-FFF2-40B4-BE49-F238E27FC236}">
                <a16:creationId xmlns:a16="http://schemas.microsoft.com/office/drawing/2014/main" id="{9055A0D2-57B2-452F-9E3C-CC2E89FDFECC}"/>
              </a:ext>
            </a:extLst>
          </p:cNvPr>
          <p:cNvSpPr>
            <a:spLocks noGrp="1"/>
          </p:cNvSpPr>
          <p:nvPr>
            <p:ph type="title"/>
          </p:nvPr>
        </p:nvSpPr>
        <p:spPr>
          <a:xfrm>
            <a:off x="838200" y="172620"/>
            <a:ext cx="10515600" cy="1325563"/>
          </a:xfrm>
        </p:spPr>
        <p:txBody>
          <a:bodyPr/>
          <a:lstStyle/>
          <a:p>
            <a:pPr marL="0" indent="0" algn="ctr">
              <a:buFont typeface="Georgia" panose="02040502050405020303" pitchFamily="18" charset="0"/>
              <a:buNone/>
              <a:defRPr/>
            </a:pPr>
            <a:r>
              <a:rPr lang="ru-RU" b="1" dirty="0">
                <a:solidFill>
                  <a:srgbClr val="7030A0"/>
                </a:solidFill>
                <a:latin typeface="+mn-lt"/>
              </a:rPr>
              <a:t>Ключевые принципы технологии</a:t>
            </a:r>
          </a:p>
        </p:txBody>
      </p:sp>
      <p:sp>
        <p:nvSpPr>
          <p:cNvPr id="4" name="Объект 2">
            <a:extLst>
              <a:ext uri="{FF2B5EF4-FFF2-40B4-BE49-F238E27FC236}">
                <a16:creationId xmlns:a16="http://schemas.microsoft.com/office/drawing/2014/main" id="{10EC1ADB-DD58-4347-9A3F-85614CF889B3}"/>
              </a:ext>
            </a:extLst>
          </p:cNvPr>
          <p:cNvSpPr>
            <a:spLocks noGrp="1"/>
          </p:cNvSpPr>
          <p:nvPr>
            <p:ph idx="1"/>
          </p:nvPr>
        </p:nvSpPr>
        <p:spPr>
          <a:xfrm>
            <a:off x="304800" y="1825625"/>
            <a:ext cx="11566358" cy="4351338"/>
          </a:xfrm>
        </p:spPr>
        <p:txBody>
          <a:bodyPr/>
          <a:lstStyle/>
          <a:p>
            <a:pPr marL="44450" indent="0">
              <a:buFont typeface="Georgia" panose="02040502050405020303" pitchFamily="18" charset="0"/>
              <a:buNone/>
            </a:pPr>
            <a:r>
              <a:rPr lang="ru-RU" altLang="ru-RU" sz="3200" dirty="0">
                <a:latin typeface="Times New Roman" panose="02020603050405020304" pitchFamily="18" charset="0"/>
                <a:cs typeface="Calibri" panose="020F0502020204030204" pitchFamily="34" charset="0"/>
              </a:rPr>
              <a:t>Технология:</a:t>
            </a:r>
          </a:p>
          <a:p>
            <a:pPr marL="44450" indent="0">
              <a:buFontTx/>
              <a:buChar char="-"/>
            </a:pPr>
            <a:r>
              <a:rPr lang="ru-RU" altLang="ru-RU" sz="3200" dirty="0">
                <a:latin typeface="Times New Roman" panose="02020603050405020304" pitchFamily="18" charset="0"/>
                <a:cs typeface="Calibri" panose="020F0502020204030204" pitchFamily="34" charset="0"/>
              </a:rPr>
              <a:t>выстроена на основе </a:t>
            </a:r>
            <a:r>
              <a:rPr lang="ru-RU" altLang="ru-RU" sz="3200" dirty="0">
                <a:solidFill>
                  <a:srgbClr val="00B050"/>
                </a:solidFill>
                <a:latin typeface="Times New Roman" panose="02020603050405020304" pitchFamily="18" charset="0"/>
                <a:cs typeface="Calibri" panose="020F0502020204030204" pitchFamily="34" charset="0"/>
              </a:rPr>
              <a:t>генезиса развития отношений </a:t>
            </a:r>
            <a:r>
              <a:rPr lang="ru-RU" altLang="ru-RU" sz="3200" dirty="0">
                <a:latin typeface="Times New Roman" panose="02020603050405020304" pitchFamily="18" charset="0"/>
                <a:cs typeface="Calibri" panose="020F0502020204030204" pitchFamily="34" charset="0"/>
              </a:rPr>
              <a:t>воспитывающих взрослых (педагогов и родителей)</a:t>
            </a:r>
          </a:p>
          <a:p>
            <a:pPr marL="44450" indent="0">
              <a:buFontTx/>
              <a:buChar char="-"/>
            </a:pPr>
            <a:r>
              <a:rPr lang="ru-RU" altLang="ru-RU" sz="3200" dirty="0">
                <a:latin typeface="Times New Roman" panose="02020603050405020304" pitchFamily="18" charset="0"/>
                <a:cs typeface="Calibri" panose="020F0502020204030204" pitchFamily="34" charset="0"/>
              </a:rPr>
              <a:t>учитывает процесс </a:t>
            </a:r>
            <a:r>
              <a:rPr lang="ru-RU" altLang="ru-RU" sz="3200" dirty="0">
                <a:solidFill>
                  <a:srgbClr val="00B050"/>
                </a:solidFill>
                <a:latin typeface="Times New Roman" panose="02020603050405020304" pitchFamily="18" charset="0"/>
                <a:cs typeface="Calibri" panose="020F0502020204030204" pitchFamily="34" charset="0"/>
              </a:rPr>
              <a:t>развития и смены позиций родителей </a:t>
            </a:r>
            <a:r>
              <a:rPr lang="ru-RU" altLang="ru-RU" sz="3200" dirty="0">
                <a:latin typeface="Times New Roman" panose="02020603050405020304" pitchFamily="18" charset="0"/>
                <a:cs typeface="Calibri" panose="020F0502020204030204" pitchFamily="34" charset="0"/>
              </a:rPr>
              <a:t>(от настороженного наблюдателя, через пассивного участника к активному деятелю) </a:t>
            </a:r>
          </a:p>
          <a:p>
            <a:pPr marL="44450" indent="0">
              <a:buFontTx/>
              <a:buChar char="-"/>
            </a:pPr>
            <a:r>
              <a:rPr lang="ru-RU" altLang="ru-RU" sz="3200" dirty="0">
                <a:latin typeface="Times New Roman" panose="02020603050405020304" pitchFamily="18" charset="0"/>
                <a:cs typeface="Times New Roman" panose="02020603050405020304" pitchFamily="18" charset="0"/>
              </a:rPr>
              <a:t>обеспечивает </a:t>
            </a:r>
            <a:r>
              <a:rPr lang="ru-RU" altLang="ru-RU" sz="3200" dirty="0">
                <a:solidFill>
                  <a:srgbClr val="00B050"/>
                </a:solidFill>
                <a:latin typeface="Times New Roman" panose="02020603050405020304" pitchFamily="18" charset="0"/>
                <a:cs typeface="Times New Roman" panose="02020603050405020304" pitchFamily="18" charset="0"/>
              </a:rPr>
              <a:t>индивидуальное сопровождение родителей </a:t>
            </a:r>
            <a:r>
              <a:rPr lang="ru-RU" altLang="ru-RU" sz="3200" dirty="0">
                <a:latin typeface="Times New Roman" panose="02020603050405020304" pitchFamily="18" charset="0"/>
                <a:cs typeface="Times New Roman" panose="02020603050405020304" pitchFamily="18" charset="0"/>
              </a:rPr>
              <a:t>в соответствии с типом родительской стратегии.</a:t>
            </a:r>
            <a:endParaRPr lang="ru-RU" altLang="ru-RU" sz="3200" dirty="0">
              <a:latin typeface="Calibri" panose="020F0502020204030204" pitchFamily="34" charset="0"/>
              <a:ea typeface="Calibri" panose="020F0502020204030204" pitchFamily="34" charset="0"/>
              <a:cs typeface="Times New Roman" panose="02020603050405020304" pitchFamily="18" charset="0"/>
            </a:endParaRPr>
          </a:p>
          <a:p>
            <a:pPr marL="44450" indent="0"/>
            <a:endParaRPr lang="ru-RU" altLang="ru-RU" dirty="0"/>
          </a:p>
        </p:txBody>
      </p:sp>
      <p:sp>
        <p:nvSpPr>
          <p:cNvPr id="6" name="Дата 5">
            <a:extLst>
              <a:ext uri="{FF2B5EF4-FFF2-40B4-BE49-F238E27FC236}">
                <a16:creationId xmlns:a16="http://schemas.microsoft.com/office/drawing/2014/main" id="{3F9E3D91-924A-421F-B4E5-9D7A9809835D}"/>
              </a:ext>
            </a:extLst>
          </p:cNvPr>
          <p:cNvSpPr>
            <a:spLocks noGrp="1"/>
          </p:cNvSpPr>
          <p:nvPr>
            <p:ph type="dt" sz="half" idx="10"/>
          </p:nvPr>
        </p:nvSpPr>
        <p:spPr/>
        <p:txBody>
          <a:bodyPr/>
          <a:lstStyle/>
          <a:p>
            <a:fld id="{03DCD966-3016-43A3-8533-70047F4ADBAA}" type="datetime1">
              <a:rPr lang="ru-RU" smtClean="0"/>
              <a:t>24.08.2026</a:t>
            </a:fld>
            <a:endParaRPr lang="en-US" dirty="0"/>
          </a:p>
        </p:txBody>
      </p:sp>
      <p:sp>
        <p:nvSpPr>
          <p:cNvPr id="7" name="Нижний колонтитул 6">
            <a:extLst>
              <a:ext uri="{FF2B5EF4-FFF2-40B4-BE49-F238E27FC236}">
                <a16:creationId xmlns:a16="http://schemas.microsoft.com/office/drawing/2014/main" id="{CA4D38E2-1F60-4A84-8EA7-4EEC54A9FC30}"/>
              </a:ext>
            </a:extLst>
          </p:cNvPr>
          <p:cNvSpPr>
            <a:spLocks noGrp="1"/>
          </p:cNvSpPr>
          <p:nvPr>
            <p:ph type="ftr" sz="quarter" idx="11"/>
          </p:nvPr>
        </p:nvSpPr>
        <p:spPr/>
        <p:txBody>
          <a:bodyPr/>
          <a:lstStyle/>
          <a:p>
            <a:r>
              <a:rPr lang="ru-RU"/>
              <a:t>Венкова З.Л.</a:t>
            </a:r>
            <a:endParaRPr lang="en-US" dirty="0"/>
          </a:p>
        </p:txBody>
      </p:sp>
      <p:sp>
        <p:nvSpPr>
          <p:cNvPr id="8" name="Номер слайда 7">
            <a:extLst>
              <a:ext uri="{FF2B5EF4-FFF2-40B4-BE49-F238E27FC236}">
                <a16:creationId xmlns:a16="http://schemas.microsoft.com/office/drawing/2014/main" id="{E40B7AA3-B3F8-42A3-818A-82214E2C5F02}"/>
              </a:ext>
            </a:extLst>
          </p:cNvPr>
          <p:cNvSpPr>
            <a:spLocks noGrp="1"/>
          </p:cNvSpPr>
          <p:nvPr>
            <p:ph type="sldNum" sz="quarter" idx="12"/>
          </p:nvPr>
        </p:nvSpPr>
        <p:spPr/>
        <p:txBody>
          <a:bodyPr/>
          <a:lstStyle/>
          <a:p>
            <a:fld id="{48F63A3B-78C7-47BE-AE5E-E10140E04643}" type="slidenum">
              <a:rPr lang="en-US" smtClean="0"/>
              <a:t>46</a:t>
            </a:fld>
            <a:endParaRPr lang="en-US" dirty="0"/>
          </a:p>
        </p:txBody>
      </p:sp>
    </p:spTree>
    <p:extLst>
      <p:ext uri="{BB962C8B-B14F-4D97-AF65-F5344CB8AC3E}">
        <p14:creationId xmlns:p14="http://schemas.microsoft.com/office/powerpoint/2010/main" val="68627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3">
            <a:extLst>
              <a:ext uri="{FF2B5EF4-FFF2-40B4-BE49-F238E27FC236}">
                <a16:creationId xmlns:a16="http://schemas.microsoft.com/office/drawing/2014/main" id="{51EC6C91-3A06-47A9-B8FB-A251062E3A6A}"/>
              </a:ext>
            </a:extLst>
          </p:cNvPr>
          <p:cNvSpPr txBox="1">
            <a:spLocks noChangeArrowheads="1"/>
          </p:cNvSpPr>
          <p:nvPr/>
        </p:nvSpPr>
        <p:spPr bwMode="auto">
          <a:xfrm>
            <a:off x="3184525" y="722313"/>
            <a:ext cx="184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476" name="AutoShape 4">
            <a:extLst>
              <a:ext uri="{FF2B5EF4-FFF2-40B4-BE49-F238E27FC236}">
                <a16:creationId xmlns:a16="http://schemas.microsoft.com/office/drawing/2014/main" id="{C9A2CAF3-2300-45E5-B69F-87C39B3AEB06}"/>
              </a:ext>
            </a:extLst>
          </p:cNvPr>
          <p:cNvSpPr>
            <a:spLocks noChangeArrowheads="1"/>
          </p:cNvSpPr>
          <p:nvPr/>
        </p:nvSpPr>
        <p:spPr bwMode="ltGray">
          <a:xfrm rot="5400000">
            <a:off x="-2116222" y="1656070"/>
            <a:ext cx="4824413" cy="4770438"/>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eaLnBrk="1" hangingPunct="1">
              <a:defRPr/>
            </a:pPr>
            <a:endParaRPr lang="ru-RU">
              <a:latin typeface="Arial" charset="0"/>
            </a:endParaRPr>
          </a:p>
        </p:txBody>
      </p:sp>
      <p:sp>
        <p:nvSpPr>
          <p:cNvPr id="61444" name="AutoShape 5">
            <a:extLst>
              <a:ext uri="{FF2B5EF4-FFF2-40B4-BE49-F238E27FC236}">
                <a16:creationId xmlns:a16="http://schemas.microsoft.com/office/drawing/2014/main" id="{1CBD9B6C-75C4-44FA-AF7A-D9B9E8BE3A2D}"/>
              </a:ext>
            </a:extLst>
          </p:cNvPr>
          <p:cNvSpPr>
            <a:spLocks noChangeArrowheads="1"/>
          </p:cNvSpPr>
          <p:nvPr/>
        </p:nvSpPr>
        <p:spPr bwMode="ltGray">
          <a:xfrm rot="5400000" flipH="1">
            <a:off x="-1760352" y="2372990"/>
            <a:ext cx="4032250" cy="3295234"/>
          </a:xfrm>
          <a:custGeom>
            <a:avLst/>
            <a:gdLst>
              <a:gd name="T0" fmla="*/ 2147483646 w 21600"/>
              <a:gd name="T1" fmla="*/ 0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lnTo>
                  <a:pt x="10744" y="10800"/>
                </a:lnTo>
                <a:close/>
              </a:path>
            </a:pathLst>
          </a:custGeom>
          <a:solidFill>
            <a:srgbClr val="BBE0E3"/>
          </a:solidFill>
          <a:ln>
            <a:noFill/>
          </a:ln>
          <a:extLst>
            <a:ext uri="{91240B29-F687-4F45-9708-019B960494DF}">
              <a14:hiddenLine xmlns:a14="http://schemas.microsoft.com/office/drawing/2010/main" w="0" algn="ctr">
                <a:solidFill>
                  <a:srgbClr val="000000"/>
                </a:solidFill>
                <a:miter lim="800000"/>
                <a:headEnd/>
                <a:tailEnd/>
              </a14:hiddenLine>
            </a:ext>
          </a:extLst>
        </p:spPr>
        <p:txBody>
          <a:bodyPr wrap="none" anchor="ctr"/>
          <a:lstStyle/>
          <a:p>
            <a:endParaRPr lang="ru-RU"/>
          </a:p>
        </p:txBody>
      </p:sp>
      <p:sp>
        <p:nvSpPr>
          <p:cNvPr id="61445" name="AutoShape 6">
            <a:extLst>
              <a:ext uri="{FF2B5EF4-FFF2-40B4-BE49-F238E27FC236}">
                <a16:creationId xmlns:a16="http://schemas.microsoft.com/office/drawing/2014/main" id="{597E35F2-EDC1-49B7-B66A-CB41990C9522}"/>
              </a:ext>
            </a:extLst>
          </p:cNvPr>
          <p:cNvSpPr>
            <a:spLocks noChangeArrowheads="1"/>
          </p:cNvSpPr>
          <p:nvPr/>
        </p:nvSpPr>
        <p:spPr bwMode="gray">
          <a:xfrm>
            <a:off x="2111667" y="5188625"/>
            <a:ext cx="7968665" cy="923925"/>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spcBef>
                <a:spcPct val="0"/>
              </a:spcBef>
              <a:spcAft>
                <a:spcPct val="0"/>
              </a:spcAft>
              <a:buClrTx/>
              <a:buSzTx/>
              <a:buFontTx/>
              <a:buNone/>
            </a:pPr>
            <a:r>
              <a:rPr lang="ru-RU" altLang="ru-RU" sz="1800" b="1" i="1" dirty="0">
                <a:solidFill>
                  <a:srgbClr val="5C2305"/>
                </a:solidFill>
                <a:latin typeface="Arial" panose="020B0604020202020204" pitchFamily="34" charset="0"/>
              </a:rPr>
              <a:t>5 этап образовательного сотрудничества </a:t>
            </a:r>
            <a:r>
              <a:rPr lang="ru-RU" altLang="ru-RU" sz="1800" i="1" dirty="0">
                <a:solidFill>
                  <a:schemeClr val="tx1"/>
                </a:solidFill>
                <a:latin typeface="Arial" panose="020B0604020202020204" pitchFamily="34" charset="0"/>
              </a:rPr>
              <a:t>-</a:t>
            </a:r>
            <a:endParaRPr lang="en-US" altLang="ru-RU" sz="1800" i="1" dirty="0">
              <a:solidFill>
                <a:schemeClr val="tx1"/>
              </a:solidFill>
              <a:latin typeface="Arial" panose="020B0604020202020204" pitchFamily="34" charset="0"/>
            </a:endParaRPr>
          </a:p>
          <a:p>
            <a:pPr>
              <a:spcBef>
                <a:spcPct val="0"/>
              </a:spcBef>
              <a:spcAft>
                <a:spcPct val="0"/>
              </a:spcAft>
              <a:buClrTx/>
              <a:buSzTx/>
              <a:buFontTx/>
              <a:buNone/>
            </a:pPr>
            <a:r>
              <a:rPr lang="ru-RU" altLang="ru-RU" sz="1800" dirty="0">
                <a:solidFill>
                  <a:schemeClr val="tx1"/>
                </a:solidFill>
                <a:latin typeface="Arial" panose="020B0604020202020204" pitchFamily="34" charset="0"/>
              </a:rPr>
              <a:t>вовлечение родителей непосредственно в образовательную </a:t>
            </a:r>
          </a:p>
          <a:p>
            <a:pPr>
              <a:spcBef>
                <a:spcPct val="0"/>
              </a:spcBef>
              <a:spcAft>
                <a:spcPct val="0"/>
              </a:spcAft>
              <a:buClrTx/>
              <a:buSzTx/>
              <a:buFontTx/>
              <a:buNone/>
            </a:pPr>
            <a:r>
              <a:rPr lang="ru-RU" altLang="ru-RU" sz="1800" dirty="0">
                <a:solidFill>
                  <a:schemeClr val="tx1"/>
                </a:solidFill>
                <a:latin typeface="Arial" panose="020B0604020202020204" pitchFamily="34" charset="0"/>
              </a:rPr>
              <a:t>деятельность </a:t>
            </a:r>
            <a:endParaRPr lang="en-US" altLang="ru-RU" sz="1800" dirty="0">
              <a:solidFill>
                <a:schemeClr val="tx1"/>
              </a:solidFill>
              <a:latin typeface="Arial" panose="020B0604020202020204" pitchFamily="34" charset="0"/>
            </a:endParaRPr>
          </a:p>
        </p:txBody>
      </p:sp>
      <p:sp>
        <p:nvSpPr>
          <p:cNvPr id="61446" name="AutoShape 7">
            <a:extLst>
              <a:ext uri="{FF2B5EF4-FFF2-40B4-BE49-F238E27FC236}">
                <a16:creationId xmlns:a16="http://schemas.microsoft.com/office/drawing/2014/main" id="{6F526558-8628-44FB-B2B5-263FD3D5DCFD}"/>
              </a:ext>
            </a:extLst>
          </p:cNvPr>
          <p:cNvSpPr>
            <a:spLocks noChangeArrowheads="1"/>
          </p:cNvSpPr>
          <p:nvPr/>
        </p:nvSpPr>
        <p:spPr bwMode="gray">
          <a:xfrm>
            <a:off x="2681204" y="3953977"/>
            <a:ext cx="7393237" cy="936625"/>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just">
              <a:spcBef>
                <a:spcPct val="0"/>
              </a:spcBef>
              <a:spcAft>
                <a:spcPct val="0"/>
              </a:spcAft>
              <a:buClrTx/>
              <a:buSzTx/>
              <a:buFontTx/>
              <a:buNone/>
            </a:pPr>
            <a:r>
              <a:rPr lang="ru-RU" altLang="ru-RU" sz="1800" b="1" i="1" dirty="0">
                <a:solidFill>
                  <a:srgbClr val="5C2305"/>
                </a:solidFill>
                <a:latin typeface="Arial" panose="020B0604020202020204" pitchFamily="34" charset="0"/>
              </a:rPr>
              <a:t>4 этап индивидуализированного сотрудничества</a:t>
            </a:r>
            <a:r>
              <a:rPr lang="ru-RU" altLang="ru-RU" sz="1800" dirty="0">
                <a:solidFill>
                  <a:srgbClr val="5C2305"/>
                </a:solidFill>
                <a:latin typeface="Arial" panose="020B0604020202020204" pitchFamily="34" charset="0"/>
              </a:rPr>
              <a:t> </a:t>
            </a:r>
            <a:r>
              <a:rPr lang="ru-RU" altLang="ru-RU" sz="1800" dirty="0">
                <a:solidFill>
                  <a:schemeClr val="tx1"/>
                </a:solidFill>
                <a:latin typeface="Arial" panose="020B0604020202020204" pitchFamily="34" charset="0"/>
              </a:rPr>
              <a:t>– </a:t>
            </a:r>
          </a:p>
          <a:p>
            <a:pPr algn="just">
              <a:spcBef>
                <a:spcPct val="0"/>
              </a:spcBef>
              <a:spcAft>
                <a:spcPct val="0"/>
              </a:spcAft>
              <a:buClrTx/>
              <a:buSzTx/>
              <a:buFontTx/>
              <a:buNone/>
            </a:pPr>
            <a:r>
              <a:rPr lang="ru-RU" altLang="ru-RU" sz="1800" dirty="0">
                <a:solidFill>
                  <a:schemeClr val="tx1"/>
                </a:solidFill>
                <a:latin typeface="Arial" panose="020B0604020202020204" pitchFamily="34" charset="0"/>
              </a:rPr>
              <a:t>совместное решение вопросов развития и воспитания </a:t>
            </a:r>
          </a:p>
          <a:p>
            <a:pPr algn="just">
              <a:spcBef>
                <a:spcPct val="0"/>
              </a:spcBef>
              <a:spcAft>
                <a:spcPct val="0"/>
              </a:spcAft>
              <a:buClrTx/>
              <a:buSzTx/>
              <a:buFontTx/>
              <a:buNone/>
            </a:pPr>
            <a:r>
              <a:rPr lang="ru-RU" altLang="ru-RU" sz="1800" dirty="0">
                <a:solidFill>
                  <a:schemeClr val="tx1"/>
                </a:solidFill>
                <a:latin typeface="Arial" panose="020B0604020202020204" pitchFamily="34" charset="0"/>
              </a:rPr>
              <a:t> ребенка в семье и социуме</a:t>
            </a:r>
            <a:endParaRPr lang="en-US" altLang="ru-RU" sz="1800" dirty="0">
              <a:solidFill>
                <a:schemeClr val="tx1"/>
              </a:solidFill>
              <a:latin typeface="Arial" panose="020B0604020202020204" pitchFamily="34" charset="0"/>
            </a:endParaRPr>
          </a:p>
        </p:txBody>
      </p:sp>
      <p:sp>
        <p:nvSpPr>
          <p:cNvPr id="61447" name="AutoShape 8">
            <a:extLst>
              <a:ext uri="{FF2B5EF4-FFF2-40B4-BE49-F238E27FC236}">
                <a16:creationId xmlns:a16="http://schemas.microsoft.com/office/drawing/2014/main" id="{77561EE9-8B61-474B-A843-1990AAE00B05}"/>
              </a:ext>
            </a:extLst>
          </p:cNvPr>
          <p:cNvSpPr>
            <a:spLocks noChangeArrowheads="1"/>
          </p:cNvSpPr>
          <p:nvPr/>
        </p:nvSpPr>
        <p:spPr bwMode="gray">
          <a:xfrm>
            <a:off x="2609371" y="2782548"/>
            <a:ext cx="7484435" cy="1008062"/>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lnSpc>
                <a:spcPct val="90000"/>
              </a:lnSpc>
              <a:spcBef>
                <a:spcPct val="0"/>
              </a:spcBef>
              <a:spcAft>
                <a:spcPct val="0"/>
              </a:spcAft>
              <a:buClr>
                <a:schemeClr val="accent2"/>
              </a:buClr>
              <a:buSzTx/>
              <a:buFont typeface="Arial" panose="020B0604020202020204" pitchFamily="34" charset="0"/>
              <a:buNone/>
            </a:pPr>
            <a:r>
              <a:rPr lang="ru-RU" altLang="ru-RU" sz="1800" b="1" i="1">
                <a:solidFill>
                  <a:srgbClr val="5C2305"/>
                </a:solidFill>
                <a:latin typeface="Arial" panose="020B0604020202020204" pitchFamily="34" charset="0"/>
              </a:rPr>
              <a:t>3 этап коммуникации и семейной социализации</a:t>
            </a:r>
            <a:r>
              <a:rPr lang="ru-RU" altLang="ru-RU" sz="1800" i="1">
                <a:solidFill>
                  <a:srgbClr val="5C2305"/>
                </a:solidFill>
                <a:latin typeface="Arial" panose="020B0604020202020204" pitchFamily="34" charset="0"/>
              </a:rPr>
              <a:t> </a:t>
            </a:r>
            <a:r>
              <a:rPr lang="ru-RU" altLang="ru-RU" sz="1800" i="1">
                <a:solidFill>
                  <a:schemeClr val="tx1"/>
                </a:solidFill>
                <a:latin typeface="Arial" panose="020B0604020202020204" pitchFamily="34" charset="0"/>
              </a:rPr>
              <a:t>-</a:t>
            </a:r>
            <a:endParaRPr lang="ru-RU" altLang="ru-RU" sz="1800">
              <a:solidFill>
                <a:schemeClr val="tx1"/>
              </a:solidFill>
              <a:latin typeface="Arial" panose="020B0604020202020204" pitchFamily="34" charset="0"/>
            </a:endParaRPr>
          </a:p>
          <a:p>
            <a:pPr eaLnBrk="1" hangingPunct="1">
              <a:lnSpc>
                <a:spcPct val="90000"/>
              </a:lnSpc>
              <a:spcBef>
                <a:spcPct val="0"/>
              </a:spcBef>
              <a:spcAft>
                <a:spcPct val="0"/>
              </a:spcAft>
              <a:buClr>
                <a:schemeClr val="accent2"/>
              </a:buClr>
              <a:buSzTx/>
              <a:buFont typeface="Arial" panose="020B0604020202020204" pitchFamily="34" charset="0"/>
              <a:buNone/>
            </a:pPr>
            <a:r>
              <a:rPr lang="ru-RU" altLang="ru-RU" sz="1800">
                <a:solidFill>
                  <a:schemeClr val="tx1"/>
                </a:solidFill>
                <a:latin typeface="Arial" panose="020B0604020202020204" pitchFamily="34" charset="0"/>
              </a:rPr>
              <a:t>сближение детско-родительской дистанции общения </a:t>
            </a:r>
          </a:p>
          <a:p>
            <a:pPr eaLnBrk="1" hangingPunct="1">
              <a:lnSpc>
                <a:spcPct val="90000"/>
              </a:lnSpc>
              <a:spcBef>
                <a:spcPct val="0"/>
              </a:spcBef>
              <a:spcAft>
                <a:spcPct val="0"/>
              </a:spcAft>
              <a:buClr>
                <a:schemeClr val="accent2"/>
              </a:buClr>
              <a:buSzTx/>
              <a:buFont typeface="Arial" panose="020B0604020202020204" pitchFamily="34" charset="0"/>
              <a:buNone/>
            </a:pPr>
            <a:r>
              <a:rPr lang="ru-RU" altLang="ru-RU" sz="1800">
                <a:solidFill>
                  <a:schemeClr val="tx1"/>
                </a:solidFill>
                <a:latin typeface="Arial" panose="020B0604020202020204" pitchFamily="34" charset="0"/>
              </a:rPr>
              <a:t>и гармонизация детско-родительских отношений</a:t>
            </a:r>
          </a:p>
        </p:txBody>
      </p:sp>
      <p:sp>
        <p:nvSpPr>
          <p:cNvPr id="61448" name="AutoShape 9">
            <a:extLst>
              <a:ext uri="{FF2B5EF4-FFF2-40B4-BE49-F238E27FC236}">
                <a16:creationId xmlns:a16="http://schemas.microsoft.com/office/drawing/2014/main" id="{F1154BB2-403A-43F3-A0B9-6127C9036DA3}"/>
              </a:ext>
            </a:extLst>
          </p:cNvPr>
          <p:cNvSpPr>
            <a:spLocks noChangeArrowheads="1"/>
          </p:cNvSpPr>
          <p:nvPr/>
        </p:nvSpPr>
        <p:spPr bwMode="gray">
          <a:xfrm>
            <a:off x="2193428" y="1805698"/>
            <a:ext cx="7881013" cy="863600"/>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just">
              <a:spcBef>
                <a:spcPct val="0"/>
              </a:spcBef>
              <a:spcAft>
                <a:spcPct val="0"/>
              </a:spcAft>
              <a:buClrTx/>
              <a:buSzTx/>
              <a:buFontTx/>
              <a:buNone/>
            </a:pPr>
            <a:r>
              <a:rPr lang="ru-RU" altLang="ru-RU" sz="1800" b="1" dirty="0">
                <a:solidFill>
                  <a:srgbClr val="5C2305"/>
                </a:solidFill>
                <a:latin typeface="Arial" panose="020B0604020202020204" pitchFamily="34" charset="0"/>
              </a:rPr>
              <a:t>2 </a:t>
            </a:r>
            <a:r>
              <a:rPr lang="ru-RU" altLang="ru-RU" sz="1800" b="1" i="1" dirty="0">
                <a:solidFill>
                  <a:srgbClr val="5C2305"/>
                </a:solidFill>
                <a:latin typeface="Arial" panose="020B0604020202020204" pitchFamily="34" charset="0"/>
              </a:rPr>
              <a:t>этап образовательного просветительства – </a:t>
            </a:r>
          </a:p>
          <a:p>
            <a:pPr algn="just">
              <a:spcBef>
                <a:spcPct val="0"/>
              </a:spcBef>
              <a:spcAft>
                <a:spcPct val="0"/>
              </a:spcAft>
              <a:buClrTx/>
              <a:buSzTx/>
              <a:buFontTx/>
              <a:buNone/>
            </a:pPr>
            <a:r>
              <a:rPr lang="ru-RU" altLang="ru-RU" sz="1800" dirty="0">
                <a:solidFill>
                  <a:schemeClr val="tx1"/>
                </a:solidFill>
                <a:latin typeface="Arial" panose="020B0604020202020204" pitchFamily="34" charset="0"/>
              </a:rPr>
              <a:t>открытие родителям неизвестных сторон и знаний </a:t>
            </a:r>
          </a:p>
          <a:p>
            <a:pPr algn="just">
              <a:spcBef>
                <a:spcPct val="0"/>
              </a:spcBef>
              <a:spcAft>
                <a:spcPct val="0"/>
              </a:spcAft>
              <a:buClrTx/>
              <a:buSzTx/>
              <a:buFontTx/>
              <a:buNone/>
            </a:pPr>
            <a:r>
              <a:rPr lang="ru-RU" altLang="ru-RU" sz="1800" dirty="0">
                <a:solidFill>
                  <a:schemeClr val="tx1"/>
                </a:solidFill>
                <a:latin typeface="Arial" panose="020B0604020202020204" pitchFamily="34" charset="0"/>
              </a:rPr>
              <a:t>о собственном ребенке </a:t>
            </a:r>
            <a:endParaRPr lang="en-US" altLang="ru-RU" sz="1800" dirty="0">
              <a:solidFill>
                <a:schemeClr val="tx1"/>
              </a:solidFill>
              <a:latin typeface="Arial" panose="020B0604020202020204" pitchFamily="34" charset="0"/>
            </a:endParaRPr>
          </a:p>
        </p:txBody>
      </p:sp>
      <p:sp>
        <p:nvSpPr>
          <p:cNvPr id="61449" name="AutoShape 10">
            <a:extLst>
              <a:ext uri="{FF2B5EF4-FFF2-40B4-BE49-F238E27FC236}">
                <a16:creationId xmlns:a16="http://schemas.microsoft.com/office/drawing/2014/main" id="{DAFEB17A-74C7-48EE-BB48-02A96940FB50}"/>
              </a:ext>
            </a:extLst>
          </p:cNvPr>
          <p:cNvSpPr>
            <a:spLocks noChangeArrowheads="1"/>
          </p:cNvSpPr>
          <p:nvPr/>
        </p:nvSpPr>
        <p:spPr bwMode="gray">
          <a:xfrm>
            <a:off x="1593469" y="749636"/>
            <a:ext cx="8480972" cy="868362"/>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just">
              <a:spcBef>
                <a:spcPct val="0"/>
              </a:spcBef>
              <a:spcAft>
                <a:spcPct val="0"/>
              </a:spcAft>
              <a:buClrTx/>
              <a:buSzTx/>
              <a:buFontTx/>
              <a:buNone/>
            </a:pPr>
            <a:r>
              <a:rPr lang="ru-RU" altLang="ru-RU" sz="1800" b="1" dirty="0">
                <a:solidFill>
                  <a:srgbClr val="5C2305"/>
                </a:solidFill>
                <a:latin typeface="Arial" panose="020B0604020202020204" pitchFamily="34" charset="0"/>
              </a:rPr>
              <a:t>1 </a:t>
            </a:r>
            <a:r>
              <a:rPr lang="ru-RU" altLang="ru-RU" sz="1800" b="1" i="1" dirty="0">
                <a:solidFill>
                  <a:srgbClr val="5C2305"/>
                </a:solidFill>
                <a:latin typeface="Arial" panose="020B0604020202020204" pitchFamily="34" charset="0"/>
              </a:rPr>
              <a:t>этап знакомства и создания родительского </a:t>
            </a:r>
          </a:p>
          <a:p>
            <a:pPr algn="just">
              <a:spcBef>
                <a:spcPct val="0"/>
              </a:spcBef>
              <a:spcAft>
                <a:spcPct val="0"/>
              </a:spcAft>
              <a:buClrTx/>
              <a:buSzTx/>
              <a:buFontTx/>
              <a:buNone/>
            </a:pPr>
            <a:r>
              <a:rPr lang="ru-RU" altLang="ru-RU" sz="1800" b="1" i="1" dirty="0">
                <a:solidFill>
                  <a:srgbClr val="5C2305"/>
                </a:solidFill>
                <a:latin typeface="Arial" panose="020B0604020202020204" pitchFamily="34" charset="0"/>
              </a:rPr>
              <a:t>коллектива – </a:t>
            </a:r>
            <a:r>
              <a:rPr lang="ru-RU" altLang="ru-RU" sz="1800" dirty="0">
                <a:solidFill>
                  <a:schemeClr val="tx1"/>
                </a:solidFill>
                <a:latin typeface="Arial" panose="020B0604020202020204" pitchFamily="34" charset="0"/>
              </a:rPr>
              <a:t>установление доверительных отношений между </a:t>
            </a:r>
          </a:p>
          <a:p>
            <a:pPr algn="just">
              <a:spcBef>
                <a:spcPct val="0"/>
              </a:spcBef>
              <a:spcAft>
                <a:spcPct val="0"/>
              </a:spcAft>
              <a:buClrTx/>
              <a:buSzTx/>
              <a:buFontTx/>
              <a:buNone/>
            </a:pPr>
            <a:r>
              <a:rPr lang="ru-RU" altLang="ru-RU" sz="1800" dirty="0">
                <a:solidFill>
                  <a:schemeClr val="tx1"/>
                </a:solidFill>
                <a:latin typeface="Arial" panose="020B0604020202020204" pitchFamily="34" charset="0"/>
              </a:rPr>
              <a:t>родителями и педагогами</a:t>
            </a:r>
            <a:r>
              <a:rPr lang="ru-RU" altLang="ru-RU" sz="1800" b="1" i="1" dirty="0">
                <a:solidFill>
                  <a:schemeClr val="accent2"/>
                </a:solidFill>
                <a:latin typeface="Arial" panose="020B0604020202020204" pitchFamily="34" charset="0"/>
              </a:rPr>
              <a:t> </a:t>
            </a:r>
            <a:endParaRPr lang="en-US" altLang="ru-RU" sz="1800" b="1" i="1" dirty="0">
              <a:solidFill>
                <a:schemeClr val="accent2"/>
              </a:solidFill>
              <a:latin typeface="Arial" panose="020B0604020202020204" pitchFamily="34" charset="0"/>
            </a:endParaRPr>
          </a:p>
        </p:txBody>
      </p:sp>
      <p:grpSp>
        <p:nvGrpSpPr>
          <p:cNvPr id="61450" name="Group 11">
            <a:extLst>
              <a:ext uri="{FF2B5EF4-FFF2-40B4-BE49-F238E27FC236}">
                <a16:creationId xmlns:a16="http://schemas.microsoft.com/office/drawing/2014/main" id="{AEAD6967-6F4C-4561-9699-7C25B9ED1011}"/>
              </a:ext>
            </a:extLst>
          </p:cNvPr>
          <p:cNvGrpSpPr>
            <a:grpSpLocks/>
          </p:cNvGrpSpPr>
          <p:nvPr/>
        </p:nvGrpSpPr>
        <p:grpSpPr bwMode="auto">
          <a:xfrm>
            <a:off x="838200" y="1425241"/>
            <a:ext cx="381000" cy="519245"/>
            <a:chOff x="2078" y="1387"/>
            <a:chExt cx="1615" cy="2201"/>
          </a:xfrm>
        </p:grpSpPr>
        <p:sp>
          <p:nvSpPr>
            <p:cNvPr id="61482" name="Oval 12">
              <a:extLst>
                <a:ext uri="{FF2B5EF4-FFF2-40B4-BE49-F238E27FC236}">
                  <a16:creationId xmlns:a16="http://schemas.microsoft.com/office/drawing/2014/main" id="{D98EAAD6-B78C-4F70-94DF-3F2683DF9FBB}"/>
                </a:ext>
              </a:extLst>
            </p:cNvPr>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61483" name="Oval 13">
              <a:extLst>
                <a:ext uri="{FF2B5EF4-FFF2-40B4-BE49-F238E27FC236}">
                  <a16:creationId xmlns:a16="http://schemas.microsoft.com/office/drawing/2014/main" id="{13E2AD27-9C0A-4EF0-9814-4DB6C1B607B1}"/>
                </a:ext>
              </a:extLst>
            </p:cNvPr>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486" name="Oval 14">
              <a:extLst>
                <a:ext uri="{FF2B5EF4-FFF2-40B4-BE49-F238E27FC236}">
                  <a16:creationId xmlns:a16="http://schemas.microsoft.com/office/drawing/2014/main" id="{5AE23D18-71A4-4E45-AE37-548B94A161BC}"/>
                </a:ext>
              </a:extLst>
            </p:cNvPr>
            <p:cNvSpPr>
              <a:spLocks noChangeArrowheads="1"/>
            </p:cNvSpPr>
            <p:nvPr/>
          </p:nvSpPr>
          <p:spPr bwMode="gray">
            <a:xfrm>
              <a:off x="2253" y="1387"/>
              <a:ext cx="1101" cy="220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eaLnBrk="1" hangingPunct="1">
                <a:defRPr/>
              </a:pPr>
              <a:endParaRPr lang="ru-RU">
                <a:latin typeface="Arial" charset="0"/>
              </a:endParaRPr>
            </a:p>
          </p:txBody>
        </p:sp>
        <p:sp>
          <p:nvSpPr>
            <p:cNvPr id="61485" name="Oval 15">
              <a:extLst>
                <a:ext uri="{FF2B5EF4-FFF2-40B4-BE49-F238E27FC236}">
                  <a16:creationId xmlns:a16="http://schemas.microsoft.com/office/drawing/2014/main" id="{D2E451E4-A54B-405F-B742-794AAC247CB6}"/>
                </a:ext>
              </a:extLst>
            </p:cNvPr>
            <p:cNvSpPr>
              <a:spLocks noChangeArrowheads="1"/>
            </p:cNvSpPr>
            <p:nvPr/>
          </p:nvSpPr>
          <p:spPr bwMode="gray">
            <a:xfrm>
              <a:off x="2254" y="1387"/>
              <a:ext cx="1101" cy="2201"/>
            </a:xfrm>
            <a:prstGeom prst="ellipse">
              <a:avLst/>
            </a:prstGeom>
            <a:gradFill rotWithShape="1">
              <a:gsLst>
                <a:gs pos="0">
                  <a:srgbClr val="000000"/>
                </a:gs>
                <a:gs pos="100000">
                  <a:srgbClr val="FFCC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488" name="Oval 16">
              <a:extLst>
                <a:ext uri="{FF2B5EF4-FFF2-40B4-BE49-F238E27FC236}">
                  <a16:creationId xmlns:a16="http://schemas.microsoft.com/office/drawing/2014/main" id="{3E91643F-912A-4536-B432-72A31164AAD4}"/>
                </a:ext>
              </a:extLst>
            </p:cNvPr>
            <p:cNvSpPr>
              <a:spLocks noChangeArrowheads="1"/>
            </p:cNvSpPr>
            <p:nvPr/>
          </p:nvSpPr>
          <p:spPr bwMode="gray">
            <a:xfrm>
              <a:off x="2334" y="1387"/>
              <a:ext cx="1097" cy="220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eaLnBrk="1" hangingPunct="1">
                <a:defRPr/>
              </a:pPr>
              <a:endParaRPr lang="ru-RU">
                <a:latin typeface="Arial" charset="0"/>
              </a:endParaRPr>
            </a:p>
          </p:txBody>
        </p:sp>
        <p:sp>
          <p:nvSpPr>
            <p:cNvPr id="61487" name="Oval 17">
              <a:extLst>
                <a:ext uri="{FF2B5EF4-FFF2-40B4-BE49-F238E27FC236}">
                  <a16:creationId xmlns:a16="http://schemas.microsoft.com/office/drawing/2014/main" id="{F763590C-A543-4269-A910-417407349E67}"/>
                </a:ext>
              </a:extLst>
            </p:cNvPr>
            <p:cNvSpPr>
              <a:spLocks noChangeArrowheads="1"/>
            </p:cNvSpPr>
            <p:nvPr/>
          </p:nvSpPr>
          <p:spPr bwMode="gray">
            <a:xfrm>
              <a:off x="2337" y="1387"/>
              <a:ext cx="1096" cy="2201"/>
            </a:xfrm>
            <a:prstGeom prst="ellipse">
              <a:avLst/>
            </a:prstGeom>
            <a:gradFill rotWithShape="1">
              <a:gsLst>
                <a:gs pos="0">
                  <a:srgbClr val="FFCC00"/>
                </a:gs>
                <a:gs pos="100000">
                  <a:srgbClr val="7C6300"/>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grpSp>
      <p:grpSp>
        <p:nvGrpSpPr>
          <p:cNvPr id="61451" name="Group 18">
            <a:extLst>
              <a:ext uri="{FF2B5EF4-FFF2-40B4-BE49-F238E27FC236}">
                <a16:creationId xmlns:a16="http://schemas.microsoft.com/office/drawing/2014/main" id="{E035C57D-7549-4938-8F04-07475C50DA5D}"/>
              </a:ext>
            </a:extLst>
          </p:cNvPr>
          <p:cNvGrpSpPr>
            <a:grpSpLocks/>
          </p:cNvGrpSpPr>
          <p:nvPr/>
        </p:nvGrpSpPr>
        <p:grpSpPr bwMode="auto">
          <a:xfrm>
            <a:off x="1573212" y="2203029"/>
            <a:ext cx="381000" cy="519245"/>
            <a:chOff x="2078" y="1387"/>
            <a:chExt cx="1615" cy="2201"/>
          </a:xfrm>
        </p:grpSpPr>
        <p:sp>
          <p:nvSpPr>
            <p:cNvPr id="61476" name="Oval 19">
              <a:extLst>
                <a:ext uri="{FF2B5EF4-FFF2-40B4-BE49-F238E27FC236}">
                  <a16:creationId xmlns:a16="http://schemas.microsoft.com/office/drawing/2014/main" id="{11A9D237-53AD-4AD1-901E-44ED5A111CD2}"/>
                </a:ext>
              </a:extLst>
            </p:cNvPr>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61477" name="Oval 20">
              <a:extLst>
                <a:ext uri="{FF2B5EF4-FFF2-40B4-BE49-F238E27FC236}">
                  <a16:creationId xmlns:a16="http://schemas.microsoft.com/office/drawing/2014/main" id="{FE270A1B-4F1E-4DB7-BB46-A27EFE699875}"/>
                </a:ext>
              </a:extLst>
            </p:cNvPr>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493" name="Oval 21">
              <a:extLst>
                <a:ext uri="{FF2B5EF4-FFF2-40B4-BE49-F238E27FC236}">
                  <a16:creationId xmlns:a16="http://schemas.microsoft.com/office/drawing/2014/main" id="{6D929DC4-2D8D-434F-9830-3D38AA6E1EC5}"/>
                </a:ext>
              </a:extLst>
            </p:cNvPr>
            <p:cNvSpPr>
              <a:spLocks noChangeArrowheads="1"/>
            </p:cNvSpPr>
            <p:nvPr/>
          </p:nvSpPr>
          <p:spPr bwMode="gray">
            <a:xfrm>
              <a:off x="2253" y="1387"/>
              <a:ext cx="1101" cy="220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eaLnBrk="1" hangingPunct="1">
                <a:defRPr/>
              </a:pPr>
              <a:endParaRPr lang="ru-RU">
                <a:latin typeface="Arial" charset="0"/>
              </a:endParaRPr>
            </a:p>
          </p:txBody>
        </p:sp>
        <p:sp>
          <p:nvSpPr>
            <p:cNvPr id="61479" name="Oval 22">
              <a:extLst>
                <a:ext uri="{FF2B5EF4-FFF2-40B4-BE49-F238E27FC236}">
                  <a16:creationId xmlns:a16="http://schemas.microsoft.com/office/drawing/2014/main" id="{3433DFBA-08E0-4013-A417-522CA572CCC4}"/>
                </a:ext>
              </a:extLst>
            </p:cNvPr>
            <p:cNvSpPr>
              <a:spLocks noChangeArrowheads="1"/>
            </p:cNvSpPr>
            <p:nvPr/>
          </p:nvSpPr>
          <p:spPr bwMode="gray">
            <a:xfrm>
              <a:off x="2254" y="1387"/>
              <a:ext cx="1101" cy="2201"/>
            </a:xfrm>
            <a:prstGeom prst="ellipse">
              <a:avLst/>
            </a:prstGeom>
            <a:gradFill rotWithShape="1">
              <a:gsLst>
                <a:gs pos="0">
                  <a:srgbClr val="000000"/>
                </a:gs>
                <a:gs pos="100000">
                  <a:srgbClr val="48BE67"/>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495" name="Oval 23">
              <a:extLst>
                <a:ext uri="{FF2B5EF4-FFF2-40B4-BE49-F238E27FC236}">
                  <a16:creationId xmlns:a16="http://schemas.microsoft.com/office/drawing/2014/main" id="{0CEAFD22-01FF-4240-AED2-30CFDEF154F3}"/>
                </a:ext>
              </a:extLst>
            </p:cNvPr>
            <p:cNvSpPr>
              <a:spLocks noChangeArrowheads="1"/>
            </p:cNvSpPr>
            <p:nvPr/>
          </p:nvSpPr>
          <p:spPr bwMode="gray">
            <a:xfrm>
              <a:off x="2334" y="1387"/>
              <a:ext cx="1097" cy="220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eaLnBrk="1" hangingPunct="1">
                <a:defRPr/>
              </a:pPr>
              <a:endParaRPr lang="ru-RU">
                <a:latin typeface="Arial" charset="0"/>
              </a:endParaRPr>
            </a:p>
          </p:txBody>
        </p:sp>
        <p:sp>
          <p:nvSpPr>
            <p:cNvPr id="61481" name="Oval 24">
              <a:extLst>
                <a:ext uri="{FF2B5EF4-FFF2-40B4-BE49-F238E27FC236}">
                  <a16:creationId xmlns:a16="http://schemas.microsoft.com/office/drawing/2014/main" id="{E7841F02-3411-42B8-BF4D-C0F71E74267C}"/>
                </a:ext>
              </a:extLst>
            </p:cNvPr>
            <p:cNvSpPr>
              <a:spLocks noChangeArrowheads="1"/>
            </p:cNvSpPr>
            <p:nvPr/>
          </p:nvSpPr>
          <p:spPr bwMode="gray">
            <a:xfrm>
              <a:off x="2337" y="1387"/>
              <a:ext cx="1096" cy="2201"/>
            </a:xfrm>
            <a:prstGeom prst="ellipse">
              <a:avLst/>
            </a:prstGeom>
            <a:gradFill rotWithShape="1">
              <a:gsLst>
                <a:gs pos="0">
                  <a:srgbClr val="48BE67"/>
                </a:gs>
                <a:gs pos="100000">
                  <a:srgbClr val="235C32"/>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grpSp>
      <p:grpSp>
        <p:nvGrpSpPr>
          <p:cNvPr id="61452" name="Group 25">
            <a:extLst>
              <a:ext uri="{FF2B5EF4-FFF2-40B4-BE49-F238E27FC236}">
                <a16:creationId xmlns:a16="http://schemas.microsoft.com/office/drawing/2014/main" id="{B5249AC0-56E8-43FF-B2B0-DAC377FEA8CF}"/>
              </a:ext>
            </a:extLst>
          </p:cNvPr>
          <p:cNvGrpSpPr>
            <a:grpSpLocks/>
          </p:cNvGrpSpPr>
          <p:nvPr/>
        </p:nvGrpSpPr>
        <p:grpSpPr bwMode="auto">
          <a:xfrm>
            <a:off x="1915984" y="3041892"/>
            <a:ext cx="381000" cy="519245"/>
            <a:chOff x="2078" y="1387"/>
            <a:chExt cx="1615" cy="2201"/>
          </a:xfrm>
        </p:grpSpPr>
        <p:sp>
          <p:nvSpPr>
            <p:cNvPr id="61470" name="Oval 26">
              <a:extLst>
                <a:ext uri="{FF2B5EF4-FFF2-40B4-BE49-F238E27FC236}">
                  <a16:creationId xmlns:a16="http://schemas.microsoft.com/office/drawing/2014/main" id="{D6040540-D7CC-4EEC-9E5E-3CFF7C816115}"/>
                </a:ext>
              </a:extLst>
            </p:cNvPr>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61471" name="Oval 27">
              <a:extLst>
                <a:ext uri="{FF2B5EF4-FFF2-40B4-BE49-F238E27FC236}">
                  <a16:creationId xmlns:a16="http://schemas.microsoft.com/office/drawing/2014/main" id="{45A05E8F-54E9-4734-B3B9-B25E27E02DE8}"/>
                </a:ext>
              </a:extLst>
            </p:cNvPr>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00" name="Oval 28">
              <a:extLst>
                <a:ext uri="{FF2B5EF4-FFF2-40B4-BE49-F238E27FC236}">
                  <a16:creationId xmlns:a16="http://schemas.microsoft.com/office/drawing/2014/main" id="{EA310D1B-AD70-4AC7-B2EB-A49FA847433C}"/>
                </a:ext>
              </a:extLst>
            </p:cNvPr>
            <p:cNvSpPr>
              <a:spLocks noChangeArrowheads="1"/>
            </p:cNvSpPr>
            <p:nvPr/>
          </p:nvSpPr>
          <p:spPr bwMode="gray">
            <a:xfrm>
              <a:off x="2253" y="1387"/>
              <a:ext cx="1101" cy="220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eaLnBrk="1" hangingPunct="1">
                <a:defRPr/>
              </a:pPr>
              <a:endParaRPr lang="ru-RU">
                <a:latin typeface="Arial" charset="0"/>
              </a:endParaRPr>
            </a:p>
          </p:txBody>
        </p:sp>
        <p:sp>
          <p:nvSpPr>
            <p:cNvPr id="61473" name="Oval 29">
              <a:extLst>
                <a:ext uri="{FF2B5EF4-FFF2-40B4-BE49-F238E27FC236}">
                  <a16:creationId xmlns:a16="http://schemas.microsoft.com/office/drawing/2014/main" id="{69B89780-2D73-430E-845C-90E830D1A919}"/>
                </a:ext>
              </a:extLst>
            </p:cNvPr>
            <p:cNvSpPr>
              <a:spLocks noChangeArrowheads="1"/>
            </p:cNvSpPr>
            <p:nvPr/>
          </p:nvSpPr>
          <p:spPr bwMode="gray">
            <a:xfrm>
              <a:off x="2254" y="1387"/>
              <a:ext cx="1101" cy="2201"/>
            </a:xfrm>
            <a:prstGeom prst="ellipse">
              <a:avLst/>
            </a:prstGeom>
            <a:gradFill rotWithShape="1">
              <a:gsLst>
                <a:gs pos="0">
                  <a:srgbClr val="21B3E1"/>
                </a:gs>
                <a:gs pos="100000">
                  <a:srgbClr val="0F5368"/>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02" name="Oval 30">
              <a:extLst>
                <a:ext uri="{FF2B5EF4-FFF2-40B4-BE49-F238E27FC236}">
                  <a16:creationId xmlns:a16="http://schemas.microsoft.com/office/drawing/2014/main" id="{2C1E7AE9-8D7D-425E-AEEC-E1BE0E1E2396}"/>
                </a:ext>
              </a:extLst>
            </p:cNvPr>
            <p:cNvSpPr>
              <a:spLocks noChangeArrowheads="1"/>
            </p:cNvSpPr>
            <p:nvPr/>
          </p:nvSpPr>
          <p:spPr bwMode="gray">
            <a:xfrm>
              <a:off x="2334" y="1387"/>
              <a:ext cx="1097" cy="220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eaLnBrk="1" hangingPunct="1">
                <a:defRPr/>
              </a:pPr>
              <a:endParaRPr lang="ru-RU">
                <a:latin typeface="Arial" charset="0"/>
              </a:endParaRPr>
            </a:p>
          </p:txBody>
        </p:sp>
        <p:sp>
          <p:nvSpPr>
            <p:cNvPr id="61475" name="Oval 31">
              <a:extLst>
                <a:ext uri="{FF2B5EF4-FFF2-40B4-BE49-F238E27FC236}">
                  <a16:creationId xmlns:a16="http://schemas.microsoft.com/office/drawing/2014/main" id="{FFC9EF6B-4DBF-4B88-B3A2-9680728B6B88}"/>
                </a:ext>
              </a:extLst>
            </p:cNvPr>
            <p:cNvSpPr>
              <a:spLocks noChangeArrowheads="1"/>
            </p:cNvSpPr>
            <p:nvPr/>
          </p:nvSpPr>
          <p:spPr bwMode="gray">
            <a:xfrm>
              <a:off x="2337" y="1387"/>
              <a:ext cx="1096" cy="2201"/>
            </a:xfrm>
            <a:prstGeom prst="ellipse">
              <a:avLst/>
            </a:prstGeom>
            <a:gradFill rotWithShape="1">
              <a:gsLst>
                <a:gs pos="0">
                  <a:srgbClr val="21B3E1"/>
                </a:gs>
                <a:gs pos="100000">
                  <a:srgbClr val="1057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grpSp>
      <p:grpSp>
        <p:nvGrpSpPr>
          <p:cNvPr id="61453" name="Group 32">
            <a:extLst>
              <a:ext uri="{FF2B5EF4-FFF2-40B4-BE49-F238E27FC236}">
                <a16:creationId xmlns:a16="http://schemas.microsoft.com/office/drawing/2014/main" id="{7AAD3725-0C1B-45D3-8DDE-782A06F9F371}"/>
              </a:ext>
            </a:extLst>
          </p:cNvPr>
          <p:cNvGrpSpPr>
            <a:grpSpLocks/>
          </p:cNvGrpSpPr>
          <p:nvPr/>
        </p:nvGrpSpPr>
        <p:grpSpPr bwMode="auto">
          <a:xfrm>
            <a:off x="1892403" y="3972167"/>
            <a:ext cx="381000" cy="519245"/>
            <a:chOff x="2078" y="1387"/>
            <a:chExt cx="1615" cy="2201"/>
          </a:xfrm>
        </p:grpSpPr>
        <p:sp>
          <p:nvSpPr>
            <p:cNvPr id="61464" name="Oval 33">
              <a:extLst>
                <a:ext uri="{FF2B5EF4-FFF2-40B4-BE49-F238E27FC236}">
                  <a16:creationId xmlns:a16="http://schemas.microsoft.com/office/drawing/2014/main" id="{3280F75C-6E0B-46DB-8C96-C67844FA0CF5}"/>
                </a:ext>
              </a:extLst>
            </p:cNvPr>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61465" name="Oval 34">
              <a:extLst>
                <a:ext uri="{FF2B5EF4-FFF2-40B4-BE49-F238E27FC236}">
                  <a16:creationId xmlns:a16="http://schemas.microsoft.com/office/drawing/2014/main" id="{0C5B18EB-B19E-43ED-B463-32B5B63F78AA}"/>
                </a:ext>
              </a:extLst>
            </p:cNvPr>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07" name="Oval 35">
              <a:extLst>
                <a:ext uri="{FF2B5EF4-FFF2-40B4-BE49-F238E27FC236}">
                  <a16:creationId xmlns:a16="http://schemas.microsoft.com/office/drawing/2014/main" id="{85A8A5E5-67AA-4464-818B-C4D6B545CADD}"/>
                </a:ext>
              </a:extLst>
            </p:cNvPr>
            <p:cNvSpPr>
              <a:spLocks noChangeArrowheads="1"/>
            </p:cNvSpPr>
            <p:nvPr/>
          </p:nvSpPr>
          <p:spPr bwMode="gray">
            <a:xfrm>
              <a:off x="2253" y="1387"/>
              <a:ext cx="1101" cy="220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eaLnBrk="1" hangingPunct="1">
                <a:defRPr/>
              </a:pPr>
              <a:endParaRPr lang="ru-RU">
                <a:latin typeface="Arial" charset="0"/>
              </a:endParaRPr>
            </a:p>
          </p:txBody>
        </p:sp>
        <p:sp>
          <p:nvSpPr>
            <p:cNvPr id="61467" name="Oval 36">
              <a:extLst>
                <a:ext uri="{FF2B5EF4-FFF2-40B4-BE49-F238E27FC236}">
                  <a16:creationId xmlns:a16="http://schemas.microsoft.com/office/drawing/2014/main" id="{6905A15C-F827-4AE3-8FDC-9080D505F15E}"/>
                </a:ext>
              </a:extLst>
            </p:cNvPr>
            <p:cNvSpPr>
              <a:spLocks noChangeArrowheads="1"/>
            </p:cNvSpPr>
            <p:nvPr/>
          </p:nvSpPr>
          <p:spPr bwMode="gray">
            <a:xfrm>
              <a:off x="2254" y="1387"/>
              <a:ext cx="1101" cy="2201"/>
            </a:xfrm>
            <a:prstGeom prst="ellipse">
              <a:avLst/>
            </a:prstGeom>
            <a:gradFill rotWithShape="1">
              <a:gsLst>
                <a:gs pos="0">
                  <a:srgbClr val="000000"/>
                </a:gs>
                <a:gs pos="100000">
                  <a:srgbClr val="8D67E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09" name="Oval 37">
              <a:extLst>
                <a:ext uri="{FF2B5EF4-FFF2-40B4-BE49-F238E27FC236}">
                  <a16:creationId xmlns:a16="http://schemas.microsoft.com/office/drawing/2014/main" id="{D8ECD545-CFAF-4247-A1F5-A1B271A401A6}"/>
                </a:ext>
              </a:extLst>
            </p:cNvPr>
            <p:cNvSpPr>
              <a:spLocks noChangeArrowheads="1"/>
            </p:cNvSpPr>
            <p:nvPr/>
          </p:nvSpPr>
          <p:spPr bwMode="gray">
            <a:xfrm>
              <a:off x="2334" y="1387"/>
              <a:ext cx="1097" cy="220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eaLnBrk="1" hangingPunct="1">
                <a:defRPr/>
              </a:pPr>
              <a:endParaRPr lang="ru-RU">
                <a:latin typeface="Arial" charset="0"/>
              </a:endParaRPr>
            </a:p>
          </p:txBody>
        </p:sp>
        <p:sp>
          <p:nvSpPr>
            <p:cNvPr id="61469" name="Oval 38">
              <a:extLst>
                <a:ext uri="{FF2B5EF4-FFF2-40B4-BE49-F238E27FC236}">
                  <a16:creationId xmlns:a16="http://schemas.microsoft.com/office/drawing/2014/main" id="{6B5E3470-E1AD-4F17-B717-54AA4BE5FC1C}"/>
                </a:ext>
              </a:extLst>
            </p:cNvPr>
            <p:cNvSpPr>
              <a:spLocks noChangeArrowheads="1"/>
            </p:cNvSpPr>
            <p:nvPr/>
          </p:nvSpPr>
          <p:spPr bwMode="gray">
            <a:xfrm>
              <a:off x="2337" y="1387"/>
              <a:ext cx="1096" cy="2201"/>
            </a:xfrm>
            <a:prstGeom prst="ellipse">
              <a:avLst/>
            </a:prstGeom>
            <a:gradFill rotWithShape="1">
              <a:gsLst>
                <a:gs pos="0">
                  <a:srgbClr val="8D67E1"/>
                </a:gs>
                <a:gs pos="100000">
                  <a:srgbClr val="45326D"/>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grpSp>
      <p:grpSp>
        <p:nvGrpSpPr>
          <p:cNvPr id="61454" name="Group 39">
            <a:extLst>
              <a:ext uri="{FF2B5EF4-FFF2-40B4-BE49-F238E27FC236}">
                <a16:creationId xmlns:a16="http://schemas.microsoft.com/office/drawing/2014/main" id="{A0410BA3-DF76-4B49-9846-CCF3A70D22B4}"/>
              </a:ext>
            </a:extLst>
          </p:cNvPr>
          <p:cNvGrpSpPr>
            <a:grpSpLocks/>
          </p:cNvGrpSpPr>
          <p:nvPr/>
        </p:nvGrpSpPr>
        <p:grpSpPr bwMode="auto">
          <a:xfrm>
            <a:off x="1573212" y="5270438"/>
            <a:ext cx="355600" cy="519245"/>
            <a:chOff x="2078" y="1387"/>
            <a:chExt cx="1615" cy="2201"/>
          </a:xfrm>
        </p:grpSpPr>
        <p:sp>
          <p:nvSpPr>
            <p:cNvPr id="61458" name="Oval 40">
              <a:extLst>
                <a:ext uri="{FF2B5EF4-FFF2-40B4-BE49-F238E27FC236}">
                  <a16:creationId xmlns:a16="http://schemas.microsoft.com/office/drawing/2014/main" id="{300312EF-2C6B-4966-A172-D81203F686BE}"/>
                </a:ext>
              </a:extLst>
            </p:cNvPr>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57150"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61459" name="Oval 41">
              <a:extLst>
                <a:ext uri="{FF2B5EF4-FFF2-40B4-BE49-F238E27FC236}">
                  <a16:creationId xmlns:a16="http://schemas.microsoft.com/office/drawing/2014/main" id="{4A6F53A8-B477-4A0A-A870-8CBE4CEE0F9F}"/>
                </a:ext>
              </a:extLst>
            </p:cNvPr>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14" name="Oval 42">
              <a:extLst>
                <a:ext uri="{FF2B5EF4-FFF2-40B4-BE49-F238E27FC236}">
                  <a16:creationId xmlns:a16="http://schemas.microsoft.com/office/drawing/2014/main" id="{A1085CF4-F3DF-495D-A87B-E33D161F19D3}"/>
                </a:ext>
              </a:extLst>
            </p:cNvPr>
            <p:cNvSpPr>
              <a:spLocks noChangeArrowheads="1"/>
            </p:cNvSpPr>
            <p:nvPr/>
          </p:nvSpPr>
          <p:spPr bwMode="gray">
            <a:xfrm>
              <a:off x="2251" y="1387"/>
              <a:ext cx="1180" cy="2201"/>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eaLnBrk="1" hangingPunct="1">
                <a:defRPr/>
              </a:pPr>
              <a:endParaRPr lang="ru-RU">
                <a:latin typeface="Arial" charset="0"/>
              </a:endParaRPr>
            </a:p>
          </p:txBody>
        </p:sp>
        <p:sp>
          <p:nvSpPr>
            <p:cNvPr id="61461" name="Oval 43">
              <a:extLst>
                <a:ext uri="{FF2B5EF4-FFF2-40B4-BE49-F238E27FC236}">
                  <a16:creationId xmlns:a16="http://schemas.microsoft.com/office/drawing/2014/main" id="{7EFD27CB-C87F-44CD-8F64-1E7175405858}"/>
                </a:ext>
              </a:extLst>
            </p:cNvPr>
            <p:cNvSpPr>
              <a:spLocks noChangeArrowheads="1"/>
            </p:cNvSpPr>
            <p:nvPr/>
          </p:nvSpPr>
          <p:spPr bwMode="gray">
            <a:xfrm>
              <a:off x="2254" y="1387"/>
              <a:ext cx="1180" cy="2201"/>
            </a:xfrm>
            <a:prstGeom prst="ellipse">
              <a:avLst/>
            </a:prstGeom>
            <a:gradFill rotWithShape="1">
              <a:gsLst>
                <a:gs pos="0">
                  <a:srgbClr val="000000"/>
                </a:gs>
                <a:gs pos="100000">
                  <a:srgbClr val="E35E23"/>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sp>
          <p:nvSpPr>
            <p:cNvPr id="105516" name="Oval 44">
              <a:extLst>
                <a:ext uri="{FF2B5EF4-FFF2-40B4-BE49-F238E27FC236}">
                  <a16:creationId xmlns:a16="http://schemas.microsoft.com/office/drawing/2014/main" id="{3CCA0773-D0E8-4D8F-A3C7-35DA3CD6FACF}"/>
                </a:ext>
              </a:extLst>
            </p:cNvPr>
            <p:cNvSpPr>
              <a:spLocks noChangeArrowheads="1"/>
            </p:cNvSpPr>
            <p:nvPr/>
          </p:nvSpPr>
          <p:spPr bwMode="gray">
            <a:xfrm>
              <a:off x="2338" y="1387"/>
              <a:ext cx="1096" cy="2201"/>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eaLnBrk="1" hangingPunct="1">
                <a:defRPr/>
              </a:pPr>
              <a:endParaRPr lang="ru-RU">
                <a:latin typeface="Arial" charset="0"/>
              </a:endParaRPr>
            </a:p>
          </p:txBody>
        </p:sp>
        <p:sp>
          <p:nvSpPr>
            <p:cNvPr id="61463" name="Oval 45">
              <a:extLst>
                <a:ext uri="{FF2B5EF4-FFF2-40B4-BE49-F238E27FC236}">
                  <a16:creationId xmlns:a16="http://schemas.microsoft.com/office/drawing/2014/main" id="{4390DDF7-7A66-490D-B5CE-A1E3E0A79C59}"/>
                </a:ext>
              </a:extLst>
            </p:cNvPr>
            <p:cNvSpPr>
              <a:spLocks noChangeArrowheads="1"/>
            </p:cNvSpPr>
            <p:nvPr/>
          </p:nvSpPr>
          <p:spPr bwMode="gray">
            <a:xfrm>
              <a:off x="2337" y="1387"/>
              <a:ext cx="1096" cy="2201"/>
            </a:xfrm>
            <a:prstGeom prst="ellipse">
              <a:avLst/>
            </a:prstGeom>
            <a:gradFill rotWithShape="1">
              <a:gsLst>
                <a:gs pos="0">
                  <a:srgbClr val="E35E23"/>
                </a:gs>
                <a:gs pos="100000">
                  <a:srgbClr val="6E2E11"/>
                </a:gs>
              </a:gsLst>
              <a:lin ang="27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anchor="ctr">
              <a:sp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eaLnBrk="1" hangingPunct="1">
                <a:spcBef>
                  <a:spcPct val="0"/>
                </a:spcBef>
                <a:spcAft>
                  <a:spcPct val="0"/>
                </a:spcAft>
                <a:buClrTx/>
                <a:buSzTx/>
                <a:buFontTx/>
                <a:buNone/>
              </a:pPr>
              <a:endParaRPr lang="ru-RU" altLang="ru-RU" sz="1800">
                <a:solidFill>
                  <a:schemeClr val="tx1"/>
                </a:solidFill>
                <a:latin typeface="Arial" panose="020B0604020202020204" pitchFamily="34" charset="0"/>
              </a:endParaRPr>
            </a:p>
          </p:txBody>
        </p:sp>
      </p:grpSp>
      <p:sp>
        <p:nvSpPr>
          <p:cNvPr id="2" name="Дата 1">
            <a:extLst>
              <a:ext uri="{FF2B5EF4-FFF2-40B4-BE49-F238E27FC236}">
                <a16:creationId xmlns:a16="http://schemas.microsoft.com/office/drawing/2014/main" id="{CE206BA7-B4C8-4C3B-AFEC-2594311C3225}"/>
              </a:ext>
            </a:extLst>
          </p:cNvPr>
          <p:cNvSpPr>
            <a:spLocks noGrp="1"/>
          </p:cNvSpPr>
          <p:nvPr>
            <p:ph type="dt" sz="half" idx="10"/>
          </p:nvPr>
        </p:nvSpPr>
        <p:spPr/>
        <p:txBody>
          <a:bodyPr/>
          <a:lstStyle/>
          <a:p>
            <a:pPr>
              <a:defRPr/>
            </a:pPr>
            <a:fld id="{46023CFB-7BED-4910-8101-A62D8E4F772F}" type="datetime1">
              <a:rPr lang="ru-RU" smtClean="0"/>
              <a:t>24.08.2026</a:t>
            </a:fld>
            <a:endParaRPr lang="en-US"/>
          </a:p>
        </p:txBody>
      </p:sp>
      <p:sp>
        <p:nvSpPr>
          <p:cNvPr id="61455" name="Нижний колонтитул 28">
            <a:extLst>
              <a:ext uri="{FF2B5EF4-FFF2-40B4-BE49-F238E27FC236}">
                <a16:creationId xmlns:a16="http://schemas.microsoft.com/office/drawing/2014/main" id="{076AC65B-1713-49E0-A521-25FBEE8BBE07}"/>
              </a:ext>
            </a:extLst>
          </p:cNvPr>
          <p:cNvSpPr>
            <a:spLocks noGrp="1"/>
          </p:cNvSpPr>
          <p:nvPr>
            <p:ph type="ftr" sz="quarter" idx="11"/>
          </p:nvPr>
        </p:nvSpPr>
        <p:spPr bwMode="auto">
          <a:xfrm>
            <a:off x="8472488" y="6415089"/>
            <a:ext cx="1052512" cy="4413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ru-RU" altLang="ru-RU">
                <a:solidFill>
                  <a:schemeClr val="bg1"/>
                </a:solidFill>
              </a:rPr>
              <a:t>Венкова З.Л.</a:t>
            </a:r>
            <a:endParaRPr lang="en-US" altLang="ru-RU">
              <a:solidFill>
                <a:schemeClr val="bg1"/>
              </a:solidFill>
            </a:endParaRPr>
          </a:p>
        </p:txBody>
      </p:sp>
      <p:sp>
        <p:nvSpPr>
          <p:cNvPr id="3" name="Номер слайда 2">
            <a:extLst>
              <a:ext uri="{FF2B5EF4-FFF2-40B4-BE49-F238E27FC236}">
                <a16:creationId xmlns:a16="http://schemas.microsoft.com/office/drawing/2014/main" id="{A58A172F-535F-4899-B6D0-936F17CD4C99}"/>
              </a:ext>
            </a:extLst>
          </p:cNvPr>
          <p:cNvSpPr>
            <a:spLocks noGrp="1"/>
          </p:cNvSpPr>
          <p:nvPr>
            <p:ph type="sldNum" sz="quarter" idx="12"/>
          </p:nvPr>
        </p:nvSpPr>
        <p:spPr/>
        <p:txBody>
          <a:bodyPr/>
          <a:lstStyle/>
          <a:p>
            <a:fld id="{48F63A3B-78C7-47BE-AE5E-E10140E04643}" type="slidenum">
              <a:rPr lang="en-US" smtClean="0"/>
              <a:t>47</a:t>
            </a:fld>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3">
            <a:extLst>
              <a:ext uri="{FF2B5EF4-FFF2-40B4-BE49-F238E27FC236}">
                <a16:creationId xmlns:a16="http://schemas.microsoft.com/office/drawing/2014/main" id="{47B314C8-A6B1-4B46-833B-5DAAFC05C8E9}"/>
              </a:ext>
            </a:extLst>
          </p:cNvPr>
          <p:cNvSpPr>
            <a:spLocks noGrp="1"/>
          </p:cNvSpPr>
          <p:nvPr>
            <p:ph idx="1"/>
          </p:nvPr>
        </p:nvSpPr>
        <p:spPr>
          <a:xfrm>
            <a:off x="211755" y="1825625"/>
            <a:ext cx="11819823" cy="4351338"/>
          </a:xfrm>
        </p:spPr>
        <p:txBody>
          <a:bodyPr>
            <a:normAutofit fontScale="70000" lnSpcReduction="20000"/>
          </a:bodyPr>
          <a:lstStyle/>
          <a:p>
            <a:pPr marL="0" indent="0" algn="just">
              <a:spcBef>
                <a:spcPts val="600"/>
              </a:spcBef>
              <a:spcAft>
                <a:spcPts val="600"/>
              </a:spcAft>
            </a:pPr>
            <a:r>
              <a:rPr lang="ru-RU" sz="3100" b="1" dirty="0">
                <a:latin typeface="Times New Roman" panose="02020603050405020304" pitchFamily="18" charset="0"/>
                <a:cs typeface="Times New Roman" panose="02020603050405020304" pitchFamily="18" charset="0"/>
              </a:rPr>
              <a:t>Задачи:</a:t>
            </a:r>
          </a:p>
          <a:p>
            <a:pPr marL="0" indent="0" algn="just">
              <a:spcBef>
                <a:spcPts val="600"/>
              </a:spcBef>
              <a:spcAft>
                <a:spcPts val="600"/>
              </a:spcAft>
              <a:buNone/>
            </a:pPr>
            <a:r>
              <a:rPr lang="ru-RU" sz="3100" dirty="0">
                <a:solidFill>
                  <a:schemeClr val="dk1"/>
                </a:solidFill>
                <a:latin typeface="Times New Roman" panose="02020603050405020304" pitchFamily="18" charset="0"/>
                <a:cs typeface="Times New Roman" panose="02020603050405020304" pitchFamily="18" charset="0"/>
              </a:rPr>
              <a:t>- нейтрализация настороженности и тревожности родителей;</a:t>
            </a:r>
          </a:p>
          <a:p>
            <a:pPr marL="0" indent="0" algn="just">
              <a:spcBef>
                <a:spcPts val="600"/>
              </a:spcBef>
              <a:spcAft>
                <a:spcPts val="600"/>
              </a:spcAft>
              <a:buNone/>
            </a:pPr>
            <a:r>
              <a:rPr lang="ru-RU" sz="3100" dirty="0">
                <a:solidFill>
                  <a:schemeClr val="dk1"/>
                </a:solidFill>
                <a:latin typeface="Times New Roman" panose="02020603050405020304" pitchFamily="18" charset="0"/>
                <a:cs typeface="Times New Roman" panose="02020603050405020304" pitchFamily="18" charset="0"/>
              </a:rPr>
              <a:t>- создание организационно-информационных условий для конструктивного общения;</a:t>
            </a:r>
          </a:p>
          <a:p>
            <a:pPr marL="0" indent="0" algn="just">
              <a:spcBef>
                <a:spcPts val="600"/>
              </a:spcBef>
              <a:spcAft>
                <a:spcPts val="600"/>
              </a:spcAft>
              <a:buNone/>
            </a:pPr>
            <a:r>
              <a:rPr lang="ru-RU" sz="3100" dirty="0">
                <a:solidFill>
                  <a:schemeClr val="dk1"/>
                </a:solidFill>
                <a:latin typeface="Times New Roman" panose="02020603050405020304" pitchFamily="18" charset="0"/>
                <a:cs typeface="Times New Roman" panose="02020603050405020304" pitchFamily="18" charset="0"/>
              </a:rPr>
              <a:t>- организация разведывательного поиска общих тем для образовательного диалога;</a:t>
            </a:r>
          </a:p>
          <a:p>
            <a:pPr algn="just">
              <a:spcBef>
                <a:spcPts val="600"/>
              </a:spcBef>
              <a:spcAft>
                <a:spcPts val="600"/>
              </a:spcAft>
              <a:buFontTx/>
              <a:buChar char="-"/>
            </a:pPr>
            <a:r>
              <a:rPr lang="ru-RU" sz="3100" dirty="0">
                <a:solidFill>
                  <a:schemeClr val="dk1"/>
                </a:solidFill>
                <a:latin typeface="Times New Roman" panose="02020603050405020304" pitchFamily="18" charset="0"/>
                <a:cs typeface="Times New Roman" panose="02020603050405020304" pitchFamily="18" charset="0"/>
              </a:rPr>
              <a:t>сплочение родительского коллектива. </a:t>
            </a:r>
          </a:p>
          <a:p>
            <a:pPr marL="0" indent="0" algn="just">
              <a:spcBef>
                <a:spcPts val="600"/>
              </a:spcBef>
              <a:spcAft>
                <a:spcPts val="600"/>
              </a:spcAft>
              <a:buNone/>
            </a:pPr>
            <a:endParaRPr lang="ru-RU" sz="3100" dirty="0">
              <a:latin typeface="Times New Roman" panose="02020603050405020304" pitchFamily="18" charset="0"/>
              <a:ea typeface="Calibri"/>
              <a:cs typeface="Times New Roman" panose="02020603050405020304" pitchFamily="18" charset="0"/>
            </a:endParaRPr>
          </a:p>
          <a:p>
            <a:pPr marL="0" indent="0" algn="just">
              <a:lnSpc>
                <a:spcPct val="100000"/>
              </a:lnSpc>
              <a:spcBef>
                <a:spcPts val="600"/>
              </a:spcBef>
              <a:spcAft>
                <a:spcPts val="600"/>
              </a:spcAft>
            </a:pPr>
            <a:r>
              <a:rPr lang="ru-RU" sz="3100" b="1" dirty="0">
                <a:latin typeface="Times New Roman" panose="02020603050405020304" pitchFamily="18" charset="0"/>
                <a:cs typeface="Times New Roman" panose="02020603050405020304" pitchFamily="18" charset="0"/>
              </a:rPr>
              <a:t>Ролевые позиции: </a:t>
            </a:r>
            <a:r>
              <a:rPr lang="ru-RU" sz="3100" dirty="0">
                <a:solidFill>
                  <a:srgbClr val="FF0000"/>
                </a:solidFill>
                <a:latin typeface="Times New Roman" panose="02020603050405020304" pitchFamily="18" charset="0"/>
                <a:cs typeface="Times New Roman" panose="02020603050405020304" pitchFamily="18" charset="0"/>
              </a:rPr>
              <a:t>Педагог - </a:t>
            </a:r>
            <a:r>
              <a:rPr lang="ru-RU" sz="3100" dirty="0">
                <a:latin typeface="Times New Roman" panose="02020603050405020304" pitchFamily="18" charset="0"/>
                <a:cs typeface="Times New Roman" panose="02020603050405020304" pitchFamily="18" charset="0"/>
              </a:rPr>
              <a:t>лидер-организатор общения, </a:t>
            </a:r>
            <a:r>
              <a:rPr lang="ru-RU" sz="3100" dirty="0">
                <a:solidFill>
                  <a:srgbClr val="FF0000"/>
                </a:solidFill>
                <a:latin typeface="Times New Roman" panose="02020603050405020304" pitchFamily="18" charset="0"/>
                <a:cs typeface="Times New Roman" panose="02020603050405020304" pitchFamily="18" charset="0"/>
              </a:rPr>
              <a:t>родитель – </a:t>
            </a:r>
            <a:r>
              <a:rPr lang="ru-RU" sz="3100" dirty="0">
                <a:latin typeface="Times New Roman" panose="02020603050405020304" pitchFamily="18" charset="0"/>
                <a:cs typeface="Times New Roman" panose="02020603050405020304" pitchFamily="18" charset="0"/>
              </a:rPr>
              <a:t>наблюдатель и пассивный участник</a:t>
            </a:r>
            <a:endParaRPr lang="ru-RU" sz="3100" dirty="0">
              <a:latin typeface="Times New Roman" panose="02020603050405020304" pitchFamily="18" charset="0"/>
              <a:ea typeface="Calibri"/>
              <a:cs typeface="Times New Roman" panose="02020603050405020304" pitchFamily="18" charset="0"/>
            </a:endParaRPr>
          </a:p>
          <a:p>
            <a:pPr marL="0" indent="0" algn="just">
              <a:spcBef>
                <a:spcPts val="600"/>
              </a:spcBef>
              <a:spcAft>
                <a:spcPts val="600"/>
              </a:spcAft>
            </a:pPr>
            <a:endParaRPr lang="ru-RU" sz="3100" dirty="0">
              <a:latin typeface="Times New Roman" panose="02020603050405020304" pitchFamily="18" charset="0"/>
              <a:cs typeface="Times New Roman" panose="02020603050405020304" pitchFamily="18" charset="0"/>
            </a:endParaRPr>
          </a:p>
          <a:p>
            <a:pPr marL="0" indent="0" algn="just">
              <a:spcBef>
                <a:spcPts val="600"/>
              </a:spcBef>
              <a:spcAft>
                <a:spcPts val="600"/>
              </a:spcAft>
            </a:pPr>
            <a:r>
              <a:rPr lang="ru-RU" sz="3100" b="1" dirty="0">
                <a:latin typeface="Times New Roman" panose="02020603050405020304" pitchFamily="18" charset="0"/>
                <a:cs typeface="Times New Roman" panose="02020603050405020304" pitchFamily="18" charset="0"/>
              </a:rPr>
              <a:t>Способы, формы, приемы: </a:t>
            </a:r>
            <a:r>
              <a:rPr lang="ru-RU" sz="3100" dirty="0">
                <a:latin typeface="Times New Roman" panose="02020603050405020304" pitchFamily="18" charset="0"/>
                <a:cs typeface="Times New Roman" panose="02020603050405020304" pitchFamily="18" charset="0"/>
              </a:rPr>
              <a:t>книжка-знакомство, 12 записок, семейное </a:t>
            </a:r>
            <a:r>
              <a:rPr lang="ru-RU" sz="3100" dirty="0">
                <a:solidFill>
                  <a:srgbClr val="000000"/>
                </a:solidFill>
                <a:latin typeface="Times New Roman" panose="02020603050405020304" pitchFamily="18" charset="0"/>
                <a:ea typeface="Calibri"/>
                <a:cs typeface="Times New Roman" panose="02020603050405020304" pitchFamily="18" charset="0"/>
              </a:rPr>
              <a:t>портфолио,  встречи-знакомства, </a:t>
            </a:r>
            <a:r>
              <a:rPr lang="ru-RU" sz="3100" dirty="0" err="1">
                <a:solidFill>
                  <a:srgbClr val="000000"/>
                </a:solidFill>
                <a:latin typeface="Times New Roman" panose="02020603050405020304" pitchFamily="18" charset="0"/>
                <a:ea typeface="Calibri"/>
                <a:cs typeface="Times New Roman" panose="02020603050405020304" pitchFamily="18" charset="0"/>
              </a:rPr>
              <a:t>игротренинги</a:t>
            </a:r>
            <a:r>
              <a:rPr lang="ru-RU" sz="3100" dirty="0">
                <a:solidFill>
                  <a:srgbClr val="000000"/>
                </a:solidFill>
                <a:latin typeface="Times New Roman" panose="02020603050405020304" pitchFamily="18" charset="0"/>
                <a:ea typeface="Calibri"/>
                <a:cs typeface="Times New Roman" panose="02020603050405020304" pitchFamily="18" charset="0"/>
              </a:rPr>
              <a:t>, информационные стенды, видео-зарисовки, виртуальные экскурсии, интервьюирование и т.д.</a:t>
            </a:r>
            <a:endParaRPr lang="ru-RU" sz="3100" dirty="0">
              <a:latin typeface="Times New Roman" panose="02020603050405020304" pitchFamily="18" charset="0"/>
              <a:ea typeface="Calibri"/>
              <a:cs typeface="Times New Roman" panose="02020603050405020304" pitchFamily="18" charset="0"/>
            </a:endParaRPr>
          </a:p>
          <a:p>
            <a:endParaRPr lang="ru-RU" dirty="0"/>
          </a:p>
        </p:txBody>
      </p:sp>
      <p:sp>
        <p:nvSpPr>
          <p:cNvPr id="5" name="AutoShape 10">
            <a:extLst>
              <a:ext uri="{FF2B5EF4-FFF2-40B4-BE49-F238E27FC236}">
                <a16:creationId xmlns:a16="http://schemas.microsoft.com/office/drawing/2014/main" id="{3ABF32DC-4847-4CD3-9974-C58AFED2E52E}"/>
              </a:ext>
            </a:extLst>
          </p:cNvPr>
          <p:cNvSpPr>
            <a:spLocks noGrp="1" noChangeArrowheads="1"/>
          </p:cNvSpPr>
          <p:nvPr>
            <p:ph type="title"/>
          </p:nvPr>
        </p:nvSpPr>
        <p:spPr bwMode="gray">
          <a:xfrm>
            <a:off x="105877" y="124493"/>
            <a:ext cx="11819823" cy="1325563"/>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ctr">
              <a:spcBef>
                <a:spcPct val="0"/>
              </a:spcBef>
              <a:spcAft>
                <a:spcPct val="0"/>
              </a:spcAft>
              <a:buClrTx/>
              <a:buSzTx/>
              <a:buFontTx/>
              <a:buNone/>
            </a:pPr>
            <a:r>
              <a:rPr lang="ru-RU" altLang="ru-RU" sz="3000" b="1" dirty="0">
                <a:solidFill>
                  <a:srgbClr val="5C2305"/>
                </a:solidFill>
                <a:latin typeface="Arial" panose="020B0604020202020204" pitchFamily="34" charset="0"/>
              </a:rPr>
              <a:t>1 </a:t>
            </a:r>
            <a:r>
              <a:rPr lang="ru-RU" altLang="ru-RU" sz="3000" b="1" i="1" dirty="0">
                <a:solidFill>
                  <a:srgbClr val="5C2305"/>
                </a:solidFill>
                <a:latin typeface="Arial" panose="020B0604020202020204" pitchFamily="34" charset="0"/>
              </a:rPr>
              <a:t>этап знакомства и создания родительского коллектива </a:t>
            </a:r>
          </a:p>
          <a:p>
            <a:pPr algn="ctr">
              <a:spcBef>
                <a:spcPct val="0"/>
              </a:spcBef>
              <a:spcAft>
                <a:spcPct val="0"/>
              </a:spcAft>
              <a:buClrTx/>
              <a:buSzTx/>
              <a:buFontTx/>
              <a:buNone/>
            </a:pPr>
            <a:r>
              <a:rPr lang="ru-RU" altLang="ru-RU" sz="1800" b="1" i="1" dirty="0">
                <a:solidFill>
                  <a:srgbClr val="5C2305"/>
                </a:solidFill>
                <a:latin typeface="Arial" panose="020B0604020202020204" pitchFamily="34" charset="0"/>
              </a:rPr>
              <a:t>– </a:t>
            </a:r>
            <a:r>
              <a:rPr lang="ru-RU" altLang="ru-RU" sz="2400" dirty="0">
                <a:solidFill>
                  <a:schemeClr val="tx1"/>
                </a:solidFill>
                <a:latin typeface="Arial" panose="020B0604020202020204" pitchFamily="34" charset="0"/>
              </a:rPr>
              <a:t>установление доверительных отношений между родителями и педагогами</a:t>
            </a:r>
            <a:r>
              <a:rPr lang="ru-RU" altLang="ru-RU" sz="2400" b="1" i="1" dirty="0">
                <a:solidFill>
                  <a:schemeClr val="accent2"/>
                </a:solidFill>
                <a:latin typeface="Arial" panose="020B0604020202020204" pitchFamily="34" charset="0"/>
              </a:rPr>
              <a:t> </a:t>
            </a:r>
            <a:endParaRPr lang="en-US" altLang="ru-RU" sz="1800" b="1" i="1" dirty="0">
              <a:solidFill>
                <a:schemeClr val="accent2"/>
              </a:solidFill>
              <a:latin typeface="Arial" panose="020B0604020202020204" pitchFamily="34" charset="0"/>
            </a:endParaRPr>
          </a:p>
        </p:txBody>
      </p:sp>
    </p:spTree>
    <p:extLst>
      <p:ext uri="{BB962C8B-B14F-4D97-AF65-F5344CB8AC3E}">
        <p14:creationId xmlns:p14="http://schemas.microsoft.com/office/powerpoint/2010/main" val="2592770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3B9846AD-C9B9-458B-8CE7-8BE7485B1A4B}"/>
              </a:ext>
            </a:extLst>
          </p:cNvPr>
          <p:cNvSpPr>
            <a:spLocks noGrp="1"/>
          </p:cNvSpPr>
          <p:nvPr>
            <p:ph idx="1"/>
          </p:nvPr>
        </p:nvSpPr>
        <p:spPr>
          <a:xfrm>
            <a:off x="163629" y="1353803"/>
            <a:ext cx="11685069" cy="5393505"/>
          </a:xfrm>
        </p:spPr>
        <p:txBody>
          <a:bodyPr>
            <a:normAutofit fontScale="77500" lnSpcReduction="20000"/>
          </a:bodyPr>
          <a:lstStyle/>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Задачи:</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повышение родительской компетентности и уровня семейной культуры;</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формирование и обогащение родительского опыта в вопросах организации семейного воспитания;</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трансляция родителям положительного образа ребенка в контексте позитивной социализации;</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формирование мотивационно-ценностных установок на сотрудничество и партнерство в дошкольном воспитании.</a:t>
            </a:r>
            <a:endParaRPr lang="ru-RU" dirty="0">
              <a:latin typeface="Times New Roman" panose="02020603050405020304" pitchFamily="18" charset="0"/>
              <a:ea typeface="Calibri"/>
              <a:cs typeface="Times New Roman" panose="02020603050405020304" pitchFamily="18" charset="0"/>
            </a:endParaRP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lnSpc>
                <a:spcPct val="100000"/>
              </a:lnSpc>
              <a:spcBef>
                <a:spcPts val="600"/>
              </a:spcBef>
              <a:spcAft>
                <a:spcPts val="600"/>
              </a:spcAft>
            </a:pPr>
            <a:r>
              <a:rPr lang="ru-RU" b="1" dirty="0">
                <a:latin typeface="Times New Roman" panose="02020603050405020304" pitchFamily="18" charset="0"/>
                <a:cs typeface="Times New Roman" panose="02020603050405020304" pitchFamily="18" charset="0"/>
              </a:rPr>
              <a:t> Ролевые позиции: </a:t>
            </a:r>
            <a:r>
              <a:rPr lang="ru-RU" dirty="0">
                <a:solidFill>
                  <a:srgbClr val="FF0000"/>
                </a:solidFill>
                <a:latin typeface="Times New Roman" panose="02020603050405020304" pitchFamily="18" charset="0"/>
                <a:cs typeface="Times New Roman" panose="02020603050405020304" pitchFamily="18" charset="0"/>
              </a:rPr>
              <a:t>Педагог - </a:t>
            </a:r>
            <a:r>
              <a:rPr lang="ru-RU" dirty="0">
                <a:latin typeface="Times New Roman" panose="02020603050405020304" pitchFamily="18" charset="0"/>
                <a:cs typeface="Times New Roman" panose="02020603050405020304" pitchFamily="18" charset="0"/>
              </a:rPr>
              <a:t>лидер-наставник общения,</a:t>
            </a:r>
            <a:r>
              <a:rPr lang="ru-RU" dirty="0">
                <a:solidFill>
                  <a:srgbClr val="FF0000"/>
                </a:solidFill>
                <a:latin typeface="Times New Roman" panose="02020603050405020304" pitchFamily="18" charset="0"/>
                <a:cs typeface="Times New Roman" panose="02020603050405020304" pitchFamily="18" charset="0"/>
              </a:rPr>
              <a:t> родитель – </a:t>
            </a:r>
            <a:r>
              <a:rPr lang="ru-RU" dirty="0">
                <a:latin typeface="Times New Roman" panose="02020603050405020304" pitchFamily="18" charset="0"/>
                <a:cs typeface="Times New Roman" panose="02020603050405020304" pitchFamily="18" charset="0"/>
              </a:rPr>
              <a:t>активный участник (в условиях ДОУ)  и экспериментатор (в семейных условиях)</a:t>
            </a:r>
            <a:endParaRPr lang="ru-RU" dirty="0">
              <a:latin typeface="Times New Roman" panose="02020603050405020304" pitchFamily="18" charset="0"/>
              <a:ea typeface="Calibri"/>
              <a:cs typeface="Times New Roman" panose="02020603050405020304" pitchFamily="18" charset="0"/>
            </a:endParaRP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Способы, формы, приемы:</a:t>
            </a:r>
            <a:r>
              <a:rPr lang="ru-RU"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ea typeface="Calibri"/>
                <a:cs typeface="Times New Roman" panose="02020603050405020304" pitchFamily="18" charset="0"/>
              </a:rPr>
              <a:t>педагогические гостиные, вечер полезного общения, общительная </a:t>
            </a:r>
            <a:r>
              <a:rPr lang="ru-RU">
                <a:latin typeface="Times New Roman" panose="02020603050405020304" pitchFamily="18" charset="0"/>
                <a:ea typeface="Calibri"/>
                <a:cs typeface="Times New Roman" panose="02020603050405020304" pitchFamily="18" charset="0"/>
              </a:rPr>
              <a:t>среда, мастер-классы</a:t>
            </a:r>
            <a:r>
              <a:rPr lang="ru-RU" dirty="0">
                <a:latin typeface="Times New Roman" panose="02020603050405020304" pitchFamily="18" charset="0"/>
                <a:ea typeface="Calibri"/>
                <a:cs typeface="Times New Roman" panose="02020603050405020304" pitchFamily="18" charset="0"/>
              </a:rPr>
              <a:t>,  информационные буклеты, тематические консультации, педагогические брифинги, детское интервьюирование, кейс-ситуации, СИС и т.д.</a:t>
            </a:r>
          </a:p>
          <a:p>
            <a:endParaRPr lang="ru-RU" dirty="0"/>
          </a:p>
        </p:txBody>
      </p:sp>
      <p:sp>
        <p:nvSpPr>
          <p:cNvPr id="4" name="AutoShape 9">
            <a:extLst>
              <a:ext uri="{FF2B5EF4-FFF2-40B4-BE49-F238E27FC236}">
                <a16:creationId xmlns:a16="http://schemas.microsoft.com/office/drawing/2014/main" id="{2F2ACABC-A9C1-413A-B8EC-D7E88A774988}"/>
              </a:ext>
            </a:extLst>
          </p:cNvPr>
          <p:cNvSpPr>
            <a:spLocks noGrp="1" noChangeArrowheads="1"/>
          </p:cNvSpPr>
          <p:nvPr>
            <p:ph type="title"/>
          </p:nvPr>
        </p:nvSpPr>
        <p:spPr bwMode="gray">
          <a:xfrm>
            <a:off x="75398" y="28241"/>
            <a:ext cx="12041204" cy="1325563"/>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norm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ctr">
              <a:spcBef>
                <a:spcPct val="0"/>
              </a:spcBef>
              <a:spcAft>
                <a:spcPct val="0"/>
              </a:spcAft>
              <a:buClrTx/>
              <a:buSzTx/>
              <a:buFontTx/>
              <a:buNone/>
            </a:pPr>
            <a:r>
              <a:rPr lang="ru-RU" altLang="ru-RU" sz="3000" b="1" dirty="0">
                <a:solidFill>
                  <a:srgbClr val="5C2305"/>
                </a:solidFill>
                <a:latin typeface="Arial" panose="020B0604020202020204" pitchFamily="34" charset="0"/>
              </a:rPr>
              <a:t>2 </a:t>
            </a:r>
            <a:r>
              <a:rPr lang="ru-RU" altLang="ru-RU" sz="3000" b="1" i="1" dirty="0">
                <a:solidFill>
                  <a:srgbClr val="5C2305"/>
                </a:solidFill>
                <a:latin typeface="Arial" panose="020B0604020202020204" pitchFamily="34" charset="0"/>
              </a:rPr>
              <a:t>этап образовательного просветительства </a:t>
            </a:r>
            <a:r>
              <a:rPr lang="ru-RU" altLang="ru-RU" sz="1800" b="1" i="1" dirty="0">
                <a:solidFill>
                  <a:srgbClr val="5C2305"/>
                </a:solidFill>
                <a:latin typeface="Arial" panose="020B0604020202020204" pitchFamily="34" charset="0"/>
              </a:rPr>
              <a:t>– </a:t>
            </a:r>
          </a:p>
          <a:p>
            <a:pPr algn="ctr">
              <a:spcBef>
                <a:spcPct val="0"/>
              </a:spcBef>
              <a:spcAft>
                <a:spcPct val="0"/>
              </a:spcAft>
              <a:buClrTx/>
              <a:buSzTx/>
              <a:buFontTx/>
              <a:buNone/>
            </a:pPr>
            <a:r>
              <a:rPr lang="ru-RU" altLang="ru-RU" sz="2400" dirty="0">
                <a:solidFill>
                  <a:schemeClr val="tx1"/>
                </a:solidFill>
                <a:latin typeface="Arial" panose="020B0604020202020204" pitchFamily="34" charset="0"/>
              </a:rPr>
              <a:t>открытие родителям неизвестных сторон и знаний о собственном ребенке</a:t>
            </a:r>
            <a:r>
              <a:rPr lang="ru-RU" altLang="ru-RU" sz="2000" dirty="0">
                <a:solidFill>
                  <a:schemeClr val="tx1"/>
                </a:solidFill>
                <a:latin typeface="Arial" panose="020B0604020202020204" pitchFamily="34" charset="0"/>
              </a:rPr>
              <a:t> </a:t>
            </a:r>
            <a:endParaRPr lang="en-US" altLang="ru-RU" sz="2000" dirty="0">
              <a:solidFill>
                <a:schemeClr val="tx1"/>
              </a:solidFill>
              <a:latin typeface="Arial" panose="020B0604020202020204" pitchFamily="34" charset="0"/>
            </a:endParaRPr>
          </a:p>
        </p:txBody>
      </p:sp>
    </p:spTree>
    <p:extLst>
      <p:ext uri="{BB962C8B-B14F-4D97-AF65-F5344CB8AC3E}">
        <p14:creationId xmlns:p14="http://schemas.microsoft.com/office/powerpoint/2010/main" val="2983565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CFCD4E9-2A7F-42AC-B42C-E6AD8E81EE97}"/>
              </a:ext>
            </a:extLst>
          </p:cNvPr>
          <p:cNvSpPr>
            <a:spLocks noGrp="1"/>
          </p:cNvSpPr>
          <p:nvPr>
            <p:ph type="title"/>
          </p:nvPr>
        </p:nvSpPr>
        <p:spPr>
          <a:xfrm>
            <a:off x="5666014" y="213914"/>
            <a:ext cx="6297386" cy="934245"/>
          </a:xfrm>
        </p:spPr>
        <p:txBody>
          <a:bodyPr>
            <a:normAutofit fontScale="90000"/>
          </a:bodyPr>
          <a:lstStyle/>
          <a:p>
            <a:r>
              <a:rPr lang="ru-RU" b="1" dirty="0">
                <a:solidFill>
                  <a:schemeClr val="accent3"/>
                </a:solidFill>
                <a:latin typeface="Arial" panose="020B0604020202020204" pitchFamily="34" charset="0"/>
                <a:cs typeface="Arial" panose="020B0604020202020204" pitchFamily="34" charset="0"/>
              </a:rPr>
              <a:t>Базовый тезаурус (ИРЗАР)</a:t>
            </a:r>
          </a:p>
        </p:txBody>
      </p:sp>
      <p:sp>
        <p:nvSpPr>
          <p:cNvPr id="3" name="Объект 2">
            <a:extLst>
              <a:ext uri="{FF2B5EF4-FFF2-40B4-BE49-F238E27FC236}">
                <a16:creationId xmlns:a16="http://schemas.microsoft.com/office/drawing/2014/main" id="{09BF6B7B-84D6-4383-B7B7-7FC4CE7647E6}"/>
              </a:ext>
            </a:extLst>
          </p:cNvPr>
          <p:cNvSpPr>
            <a:spLocks noGrp="1"/>
          </p:cNvSpPr>
          <p:nvPr>
            <p:ph idx="1"/>
          </p:nvPr>
        </p:nvSpPr>
        <p:spPr>
          <a:xfrm>
            <a:off x="0" y="1362073"/>
            <a:ext cx="12020550" cy="5495927"/>
          </a:xfrm>
        </p:spPr>
        <p:txBody>
          <a:bodyPr>
            <a:normAutofit fontScale="92500" lnSpcReduction="10000"/>
          </a:bodyPr>
          <a:lstStyle/>
          <a:p>
            <a:pPr algn="just"/>
            <a:r>
              <a:rPr lang="ru-RU" b="1" dirty="0"/>
              <a:t>Просвещение</a:t>
            </a:r>
            <a:r>
              <a:rPr lang="ru-RU" dirty="0"/>
              <a:t> – целенаправленный процесс информирования населения об имеющемся социально-культурном опыте, рассчитанный на большую, обычно не расчлененную на устойчивые группы аудиторию, и </a:t>
            </a:r>
            <a:r>
              <a:rPr lang="ru-RU" u="sng" dirty="0"/>
              <a:t>не предполагающий </a:t>
            </a:r>
            <a:r>
              <a:rPr lang="ru-RU" dirty="0"/>
              <a:t>каких-либо формализованных процедур </a:t>
            </a:r>
            <a:r>
              <a:rPr lang="ru-RU" u="sng" dirty="0"/>
              <a:t>контроля за успешностью освоения сообщаемых сведений.</a:t>
            </a:r>
          </a:p>
          <a:p>
            <a:pPr algn="just"/>
            <a:r>
              <a:rPr lang="ru-RU" b="1" dirty="0"/>
              <a:t>Просветительская деятельность </a:t>
            </a:r>
            <a:r>
              <a:rPr lang="ru-RU" dirty="0"/>
              <a:t>– разновидность </a:t>
            </a:r>
            <a:r>
              <a:rPr lang="ru-RU" u="sng" dirty="0"/>
              <a:t>неформального</a:t>
            </a:r>
            <a:r>
              <a:rPr lang="ru-RU" dirty="0"/>
              <a:t> образования, совокупность информационно-образовательных мероприятий по пропаганде и целенаправленному распространению научных знаний и иных социально значимых сведений, формирующих общую культуру человека, основы его мировоззрения и комплекс интеллектуальных способностей к компетентному действию.</a:t>
            </a:r>
          </a:p>
          <a:p>
            <a:pPr algn="just"/>
            <a:r>
              <a:rPr lang="ru-RU" b="1" dirty="0"/>
              <a:t>Просветительское мероприятие </a:t>
            </a:r>
            <a:r>
              <a:rPr lang="ru-RU" dirty="0"/>
              <a:t>– совокупность организованных действий, направленных на распространение и разъяснение научных знаний и иных социально значимых сведений.</a:t>
            </a:r>
          </a:p>
        </p:txBody>
      </p:sp>
    </p:spTree>
    <p:extLst>
      <p:ext uri="{BB962C8B-B14F-4D97-AF65-F5344CB8AC3E}">
        <p14:creationId xmlns:p14="http://schemas.microsoft.com/office/powerpoint/2010/main" val="25848448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8E7A5CD9-5F35-469E-83D8-1009570CA006}"/>
              </a:ext>
            </a:extLst>
          </p:cNvPr>
          <p:cNvSpPr>
            <a:spLocks noGrp="1"/>
          </p:cNvSpPr>
          <p:nvPr>
            <p:ph idx="1"/>
          </p:nvPr>
        </p:nvSpPr>
        <p:spPr>
          <a:xfrm>
            <a:off x="125128" y="1343818"/>
            <a:ext cx="11993078" cy="5364990"/>
          </a:xfrm>
        </p:spPr>
        <p:txBody>
          <a:bodyPr>
            <a:normAutofit fontScale="85000" lnSpcReduction="20000"/>
          </a:bodyPr>
          <a:lstStyle/>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Задачи:</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гармонизация детско-родительских отношений; </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создание организационно-методических и психолого-педагогических условий для совместной образовательной деятельности родителей и детей;</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накопление опыта педагогического сотрудничества всеми участниками образовательных отношений;</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формирование позитивного отношения к родительству и детству.</a:t>
            </a:r>
            <a:endParaRPr lang="ru-RU" dirty="0">
              <a:latin typeface="Times New Roman" panose="02020603050405020304" pitchFamily="18" charset="0"/>
              <a:ea typeface="Calibri"/>
              <a:cs typeface="Times New Roman" panose="02020603050405020304" pitchFamily="18" charset="0"/>
            </a:endParaRP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lnSpc>
                <a:spcPct val="100000"/>
              </a:lnSpc>
              <a:spcBef>
                <a:spcPts val="600"/>
              </a:spcBef>
              <a:spcAft>
                <a:spcPts val="600"/>
              </a:spcAft>
              <a:buNone/>
              <a:defRPr/>
            </a:pPr>
            <a:r>
              <a:rPr lang="ru-RU" b="1" dirty="0">
                <a:latin typeface="Times New Roman" panose="02020603050405020304" pitchFamily="18" charset="0"/>
                <a:cs typeface="Times New Roman" panose="02020603050405020304" pitchFamily="18" charset="0"/>
              </a:rPr>
              <a:t>Ролевые позиции</a:t>
            </a:r>
            <a:r>
              <a:rPr lang="ru-RU" dirty="0">
                <a:latin typeface="Times New Roman" panose="02020603050405020304" pitchFamily="18" charset="0"/>
                <a:cs typeface="Times New Roman" panose="02020603050405020304" pitchFamily="18" charset="0"/>
              </a:rPr>
              <a:t>:</a:t>
            </a:r>
            <a:r>
              <a:rPr lang="ru-RU" dirty="0">
                <a:solidFill>
                  <a:srgbClr val="FF0000"/>
                </a:solidFill>
                <a:latin typeface="Times New Roman" panose="02020603050405020304" pitchFamily="18" charset="0"/>
                <a:cs typeface="Times New Roman" panose="02020603050405020304" pitchFamily="18" charset="0"/>
              </a:rPr>
              <a:t> Педагог - </a:t>
            </a:r>
            <a:r>
              <a:rPr lang="ru-RU" dirty="0">
                <a:latin typeface="Times New Roman" panose="02020603050405020304" pitchFamily="18" charset="0"/>
                <a:cs typeface="Times New Roman" panose="02020603050405020304" pitchFamily="18" charset="0"/>
              </a:rPr>
              <a:t>помощник общения, </a:t>
            </a:r>
            <a:r>
              <a:rPr lang="ru-RU" dirty="0">
                <a:solidFill>
                  <a:srgbClr val="FF0000"/>
                </a:solidFill>
                <a:latin typeface="Times New Roman" panose="02020603050405020304" pitchFamily="18" charset="0"/>
                <a:cs typeface="Times New Roman" panose="02020603050405020304" pitchFamily="18" charset="0"/>
              </a:rPr>
              <a:t>родитель – </a:t>
            </a:r>
            <a:r>
              <a:rPr lang="ru-RU" dirty="0">
                <a:latin typeface="Times New Roman" panose="02020603050405020304" pitchFamily="18" charset="0"/>
                <a:cs typeface="Times New Roman" panose="02020603050405020304" pitchFamily="18" charset="0"/>
              </a:rPr>
              <a:t>активный и инициативный участник общения с собственным ребенком.</a:t>
            </a: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Способы, формы, приемы:</a:t>
            </a:r>
            <a:r>
              <a:rPr lang="ru-RU" dirty="0">
                <a:latin typeface="Times New Roman" panose="02020603050405020304" pitchFamily="18" charset="0"/>
                <a:ea typeface="Calibri"/>
                <a:cs typeface="Times New Roman" panose="02020603050405020304" pitchFamily="18" charset="0"/>
              </a:rPr>
              <a:t> детско-родительские встречи, семейные среды,  игровой абонемент, семейные конкурсы, досуговые мероприятия, семейные мастерские, студии, парная гимнастика, семейные </a:t>
            </a:r>
            <a:r>
              <a:rPr lang="ru-RU" dirty="0" err="1">
                <a:latin typeface="Times New Roman" panose="02020603050405020304" pitchFamily="18" charset="0"/>
                <a:ea typeface="Calibri"/>
                <a:cs typeface="Times New Roman" panose="02020603050405020304" pitchFamily="18" charset="0"/>
              </a:rPr>
              <a:t>игротренинги</a:t>
            </a:r>
            <a:r>
              <a:rPr lang="ru-RU" dirty="0">
                <a:latin typeface="Times New Roman" panose="02020603050405020304" pitchFamily="18" charset="0"/>
                <a:ea typeface="Calibri"/>
                <a:cs typeface="Times New Roman" panose="02020603050405020304" pitchFamily="18" charset="0"/>
              </a:rPr>
              <a:t>, маршрут выходного дня, тематический челлендж и т.д.</a:t>
            </a:r>
          </a:p>
          <a:p>
            <a:endParaRPr lang="ru-RU" dirty="0"/>
          </a:p>
          <a:p>
            <a:endParaRPr lang="ru-RU" dirty="0"/>
          </a:p>
        </p:txBody>
      </p:sp>
      <p:sp>
        <p:nvSpPr>
          <p:cNvPr id="4" name="AutoShape 8">
            <a:extLst>
              <a:ext uri="{FF2B5EF4-FFF2-40B4-BE49-F238E27FC236}">
                <a16:creationId xmlns:a16="http://schemas.microsoft.com/office/drawing/2014/main" id="{D8773027-E8CB-45AB-9123-7A12B21BDCB0}"/>
              </a:ext>
            </a:extLst>
          </p:cNvPr>
          <p:cNvSpPr>
            <a:spLocks noGrp="1" noChangeArrowheads="1"/>
          </p:cNvSpPr>
          <p:nvPr>
            <p:ph type="title"/>
          </p:nvPr>
        </p:nvSpPr>
        <p:spPr bwMode="gray">
          <a:xfrm>
            <a:off x="0" y="18255"/>
            <a:ext cx="11993078" cy="1325563"/>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normAutofit fontScale="90000"/>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ctr" eaLnBrk="1" hangingPunct="1">
              <a:lnSpc>
                <a:spcPct val="90000"/>
              </a:lnSpc>
              <a:spcBef>
                <a:spcPct val="0"/>
              </a:spcBef>
              <a:spcAft>
                <a:spcPct val="0"/>
              </a:spcAft>
              <a:buClr>
                <a:schemeClr val="accent2"/>
              </a:buClr>
              <a:buSzTx/>
              <a:buFont typeface="Arial" panose="020B0604020202020204" pitchFamily="34" charset="0"/>
              <a:buNone/>
            </a:pPr>
            <a:r>
              <a:rPr lang="ru-RU" altLang="ru-RU" sz="3000" b="1" i="1" dirty="0">
                <a:solidFill>
                  <a:srgbClr val="5C2305"/>
                </a:solidFill>
                <a:latin typeface="Arial" panose="020B0604020202020204" pitchFamily="34" charset="0"/>
              </a:rPr>
              <a:t>3 этап коммуникации и семейной социализации</a:t>
            </a:r>
            <a:r>
              <a:rPr lang="ru-RU" altLang="ru-RU" sz="3000" i="1" dirty="0">
                <a:solidFill>
                  <a:srgbClr val="5C2305"/>
                </a:solidFill>
                <a:latin typeface="Arial" panose="020B0604020202020204" pitchFamily="34" charset="0"/>
              </a:rPr>
              <a:t> </a:t>
            </a:r>
            <a:r>
              <a:rPr lang="ru-RU" altLang="ru-RU" sz="3000" i="1" dirty="0">
                <a:solidFill>
                  <a:schemeClr val="tx1"/>
                </a:solidFill>
                <a:latin typeface="Arial" panose="020B0604020202020204" pitchFamily="34" charset="0"/>
              </a:rPr>
              <a:t>-</a:t>
            </a:r>
            <a:endParaRPr lang="ru-RU" altLang="ru-RU" sz="3000" dirty="0">
              <a:solidFill>
                <a:schemeClr val="tx1"/>
              </a:solidFill>
              <a:latin typeface="Arial" panose="020B0604020202020204" pitchFamily="34" charset="0"/>
            </a:endParaRPr>
          </a:p>
          <a:p>
            <a:pPr algn="ctr" eaLnBrk="1" hangingPunct="1">
              <a:lnSpc>
                <a:spcPct val="90000"/>
              </a:lnSpc>
              <a:spcBef>
                <a:spcPct val="0"/>
              </a:spcBef>
              <a:spcAft>
                <a:spcPct val="0"/>
              </a:spcAft>
              <a:buClr>
                <a:schemeClr val="accent2"/>
              </a:buClr>
              <a:buSzTx/>
              <a:buFont typeface="Arial" panose="020B0604020202020204" pitchFamily="34" charset="0"/>
              <a:buNone/>
            </a:pPr>
            <a:r>
              <a:rPr lang="ru-RU" altLang="ru-RU" sz="2400" dirty="0">
                <a:solidFill>
                  <a:schemeClr val="tx1"/>
                </a:solidFill>
                <a:latin typeface="Arial" panose="020B0604020202020204" pitchFamily="34" charset="0"/>
              </a:rPr>
              <a:t>сближение детско-родительской дистанции общения </a:t>
            </a:r>
            <a:br>
              <a:rPr lang="ru-RU" altLang="ru-RU" sz="2400" dirty="0">
                <a:solidFill>
                  <a:schemeClr val="tx1"/>
                </a:solidFill>
                <a:latin typeface="Arial" panose="020B0604020202020204" pitchFamily="34" charset="0"/>
              </a:rPr>
            </a:br>
            <a:r>
              <a:rPr lang="ru-RU" altLang="ru-RU" sz="2400" dirty="0">
                <a:solidFill>
                  <a:schemeClr val="tx1"/>
                </a:solidFill>
                <a:latin typeface="Arial" panose="020B0604020202020204" pitchFamily="34" charset="0"/>
              </a:rPr>
              <a:t>и гармонизация детско-родительских отношений</a:t>
            </a:r>
          </a:p>
        </p:txBody>
      </p:sp>
    </p:spTree>
    <p:extLst>
      <p:ext uri="{BB962C8B-B14F-4D97-AF65-F5344CB8AC3E}">
        <p14:creationId xmlns:p14="http://schemas.microsoft.com/office/powerpoint/2010/main" val="28428845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5F26154-A310-4F17-A7D4-0A4B9EFF6636}"/>
              </a:ext>
            </a:extLst>
          </p:cNvPr>
          <p:cNvSpPr>
            <a:spLocks noGrp="1"/>
          </p:cNvSpPr>
          <p:nvPr>
            <p:ph idx="1"/>
          </p:nvPr>
        </p:nvSpPr>
        <p:spPr>
          <a:xfrm>
            <a:off x="115503" y="1463040"/>
            <a:ext cx="11839074" cy="5120640"/>
          </a:xfrm>
        </p:spPr>
        <p:txBody>
          <a:bodyPr>
            <a:normAutofit/>
          </a:bodyPr>
          <a:lstStyle/>
          <a:p>
            <a:pPr marL="0" indent="0" algn="just">
              <a:lnSpc>
                <a:spcPct val="80000"/>
              </a:lnSpc>
              <a:spcBef>
                <a:spcPts val="600"/>
              </a:spcBef>
              <a:spcAft>
                <a:spcPts val="600"/>
              </a:spcAft>
            </a:pPr>
            <a:r>
              <a:rPr lang="ru-RU" sz="2400" b="1" dirty="0">
                <a:latin typeface="Times New Roman" panose="02020603050405020304" pitchFamily="18" charset="0"/>
                <a:cs typeface="Times New Roman" panose="02020603050405020304" pitchFamily="18" charset="0"/>
              </a:rPr>
              <a:t>Задачи:</a:t>
            </a:r>
          </a:p>
          <a:p>
            <a:pPr marL="0" indent="0" algn="just">
              <a:lnSpc>
                <a:spcPct val="80000"/>
              </a:lnSpc>
              <a:spcBef>
                <a:spcPts val="600"/>
              </a:spcBef>
              <a:spcAft>
                <a:spcPts val="600"/>
              </a:spcAft>
              <a:buNone/>
            </a:pPr>
            <a:r>
              <a:rPr lang="ru-RU" sz="2400" dirty="0">
                <a:solidFill>
                  <a:schemeClr val="dk1"/>
                </a:solidFill>
                <a:latin typeface="Times New Roman" panose="02020603050405020304" pitchFamily="18" charset="0"/>
                <a:cs typeface="Times New Roman" panose="02020603050405020304" pitchFamily="18" charset="0"/>
              </a:rPr>
              <a:t>- выработка согласованных взглядов и подборка индивидуальных методов и приемов дошкольного образования в соответствии с запросами конкретной семьи;</a:t>
            </a:r>
          </a:p>
          <a:p>
            <a:pPr marL="0" indent="0" algn="just">
              <a:lnSpc>
                <a:spcPct val="80000"/>
              </a:lnSpc>
              <a:spcBef>
                <a:spcPts val="600"/>
              </a:spcBef>
              <a:spcAft>
                <a:spcPts val="600"/>
              </a:spcAft>
              <a:buFontTx/>
              <a:buChar char="-"/>
            </a:pPr>
            <a:r>
              <a:rPr lang="ru-RU" sz="2400" dirty="0">
                <a:solidFill>
                  <a:schemeClr val="dk1"/>
                </a:solidFill>
                <a:latin typeface="Times New Roman" panose="02020603050405020304" pitchFamily="18" charset="0"/>
                <a:cs typeface="Times New Roman" panose="02020603050405020304" pitchFamily="18" charset="0"/>
              </a:rPr>
              <a:t>совместное решение проблем развития и воспитания ребенка в семье и социуме.</a:t>
            </a:r>
          </a:p>
          <a:p>
            <a:pPr marL="0" indent="0" algn="just">
              <a:lnSpc>
                <a:spcPct val="80000"/>
              </a:lnSpc>
              <a:spcBef>
                <a:spcPts val="600"/>
              </a:spcBef>
              <a:spcAft>
                <a:spcPts val="600"/>
              </a:spcAft>
            </a:pPr>
            <a:endParaRPr lang="ru-RU" sz="2400" dirty="0">
              <a:latin typeface="Times New Roman" panose="02020603050405020304" pitchFamily="18" charset="0"/>
              <a:cs typeface="Times New Roman" panose="02020603050405020304" pitchFamily="18" charset="0"/>
            </a:endParaRPr>
          </a:p>
          <a:p>
            <a:pPr marL="0" indent="0" algn="just">
              <a:lnSpc>
                <a:spcPct val="80000"/>
              </a:lnSpc>
              <a:spcBef>
                <a:spcPts val="600"/>
              </a:spcBef>
              <a:spcAft>
                <a:spcPts val="600"/>
              </a:spcAft>
            </a:pPr>
            <a:r>
              <a:rPr lang="ru-RU" sz="2400" b="1" dirty="0">
                <a:latin typeface="Times New Roman" panose="02020603050405020304" pitchFamily="18" charset="0"/>
                <a:cs typeface="Times New Roman" panose="02020603050405020304" pitchFamily="18" charset="0"/>
              </a:rPr>
              <a:t>Ролевые позиции: </a:t>
            </a:r>
            <a:r>
              <a:rPr lang="ru-RU" sz="2400" dirty="0">
                <a:solidFill>
                  <a:schemeClr val="dk1"/>
                </a:solidFill>
                <a:latin typeface="Times New Roman" panose="02020603050405020304" pitchFamily="18" charset="0"/>
                <a:cs typeface="Times New Roman" panose="02020603050405020304" pitchFamily="18" charset="0"/>
              </a:rPr>
              <a:t>Коллегиальность в совместной работе. </a:t>
            </a:r>
            <a:r>
              <a:rPr lang="ru-RU" sz="2400" dirty="0">
                <a:solidFill>
                  <a:srgbClr val="FF0000"/>
                </a:solidFill>
                <a:latin typeface="Times New Roman" panose="02020603050405020304" pitchFamily="18" charset="0"/>
                <a:cs typeface="Times New Roman" panose="02020603050405020304" pitchFamily="18" charset="0"/>
              </a:rPr>
              <a:t>Родитель</a:t>
            </a:r>
            <a:r>
              <a:rPr lang="ru-RU" sz="2400" dirty="0">
                <a:solidFill>
                  <a:schemeClr val="dk1"/>
                </a:solidFill>
                <a:latin typeface="Times New Roman" panose="02020603050405020304" pitchFamily="18" charset="0"/>
                <a:cs typeface="Times New Roman" panose="02020603050405020304" pitchFamily="18" charset="0"/>
              </a:rPr>
              <a:t> – инициативный участник общения с педагогом в соответствии с индивидуализированными запросами. </a:t>
            </a:r>
            <a:endParaRPr lang="ru-RU" sz="2400" dirty="0">
              <a:latin typeface="Times New Roman" panose="02020603050405020304" pitchFamily="18" charset="0"/>
              <a:ea typeface="Calibri"/>
              <a:cs typeface="Times New Roman" panose="02020603050405020304" pitchFamily="18" charset="0"/>
            </a:endParaRPr>
          </a:p>
          <a:p>
            <a:pPr marL="0" indent="0" algn="just">
              <a:lnSpc>
                <a:spcPct val="80000"/>
              </a:lnSpc>
              <a:spcBef>
                <a:spcPts val="600"/>
              </a:spcBef>
              <a:spcAft>
                <a:spcPts val="600"/>
              </a:spcAft>
            </a:pPr>
            <a:endParaRPr lang="ru-RU" sz="2400" b="1" dirty="0">
              <a:latin typeface="Times New Roman" panose="02020603050405020304" pitchFamily="18" charset="0"/>
              <a:cs typeface="Times New Roman" panose="02020603050405020304" pitchFamily="18" charset="0"/>
            </a:endParaRPr>
          </a:p>
          <a:p>
            <a:pPr marL="0" indent="0" algn="just">
              <a:lnSpc>
                <a:spcPct val="80000"/>
              </a:lnSpc>
              <a:spcBef>
                <a:spcPts val="600"/>
              </a:spcBef>
              <a:spcAft>
                <a:spcPts val="600"/>
              </a:spcAft>
            </a:pPr>
            <a:r>
              <a:rPr lang="ru-RU" sz="2400" b="1" dirty="0">
                <a:latin typeface="Times New Roman" panose="02020603050405020304" pitchFamily="18" charset="0"/>
                <a:cs typeface="Times New Roman" panose="02020603050405020304" pitchFamily="18" charset="0"/>
              </a:rPr>
              <a:t>Способы, формы, приемы: </a:t>
            </a:r>
            <a:r>
              <a:rPr lang="ru-RU" sz="2400" dirty="0">
                <a:latin typeface="Times New Roman" panose="02020603050405020304" pitchFamily="18" charset="0"/>
                <a:ea typeface="Calibri"/>
                <a:cs typeface="Times New Roman" panose="02020603050405020304" pitchFamily="18" charset="0"/>
              </a:rPr>
              <a:t>индивидуальное консультирование личные блокноты, детское портфолио и т.д.</a:t>
            </a:r>
          </a:p>
          <a:p>
            <a:endParaRPr lang="ru-RU" b="1" dirty="0"/>
          </a:p>
        </p:txBody>
      </p:sp>
      <p:sp>
        <p:nvSpPr>
          <p:cNvPr id="4" name="AutoShape 7">
            <a:extLst>
              <a:ext uri="{FF2B5EF4-FFF2-40B4-BE49-F238E27FC236}">
                <a16:creationId xmlns:a16="http://schemas.microsoft.com/office/drawing/2014/main" id="{85C59CB6-C488-4FC8-A3FF-F89EC91C923E}"/>
              </a:ext>
            </a:extLst>
          </p:cNvPr>
          <p:cNvSpPr>
            <a:spLocks noGrp="1" noChangeArrowheads="1"/>
          </p:cNvSpPr>
          <p:nvPr>
            <p:ph type="title"/>
          </p:nvPr>
        </p:nvSpPr>
        <p:spPr bwMode="gray">
          <a:xfrm>
            <a:off x="48126" y="18255"/>
            <a:ext cx="12095747" cy="1136777"/>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normAutofit fontScale="90000"/>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ctr">
              <a:spcBef>
                <a:spcPct val="0"/>
              </a:spcBef>
              <a:spcAft>
                <a:spcPct val="0"/>
              </a:spcAft>
              <a:buClrTx/>
              <a:buSzTx/>
              <a:buFontTx/>
              <a:buNone/>
            </a:pPr>
            <a:r>
              <a:rPr lang="ru-RU" altLang="ru-RU" sz="3000" b="1" i="1" dirty="0">
                <a:solidFill>
                  <a:srgbClr val="5C2305"/>
                </a:solidFill>
                <a:latin typeface="Arial" panose="020B0604020202020204" pitchFamily="34" charset="0"/>
              </a:rPr>
              <a:t>4 этап индивидуализированного сотрудничества</a:t>
            </a:r>
            <a:r>
              <a:rPr lang="ru-RU" altLang="ru-RU" sz="3000" dirty="0">
                <a:solidFill>
                  <a:srgbClr val="5C2305"/>
                </a:solidFill>
                <a:latin typeface="Arial" panose="020B0604020202020204" pitchFamily="34" charset="0"/>
              </a:rPr>
              <a:t> </a:t>
            </a:r>
            <a:r>
              <a:rPr lang="ru-RU" altLang="ru-RU" sz="1800" dirty="0">
                <a:solidFill>
                  <a:schemeClr val="tx1"/>
                </a:solidFill>
                <a:latin typeface="Arial" panose="020B0604020202020204" pitchFamily="34" charset="0"/>
              </a:rPr>
              <a:t>– </a:t>
            </a:r>
          </a:p>
          <a:p>
            <a:pPr algn="ctr">
              <a:spcBef>
                <a:spcPct val="0"/>
              </a:spcBef>
              <a:spcAft>
                <a:spcPct val="0"/>
              </a:spcAft>
              <a:buClrTx/>
              <a:buSzTx/>
              <a:buFontTx/>
              <a:buNone/>
            </a:pPr>
            <a:r>
              <a:rPr lang="ru-RU" altLang="ru-RU" sz="2400" dirty="0">
                <a:solidFill>
                  <a:schemeClr val="tx1"/>
                </a:solidFill>
                <a:latin typeface="Arial" panose="020B0604020202020204" pitchFamily="34" charset="0"/>
              </a:rPr>
              <a:t>совместное решение вопросов развития и воспитания  ребенка в семье и социуме</a:t>
            </a:r>
            <a:endParaRPr lang="en-US" altLang="ru-RU"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34007719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297E56B9-C067-4099-A8E1-94349F2F6F1F}"/>
              </a:ext>
            </a:extLst>
          </p:cNvPr>
          <p:cNvSpPr>
            <a:spLocks noGrp="1"/>
          </p:cNvSpPr>
          <p:nvPr>
            <p:ph idx="1"/>
          </p:nvPr>
        </p:nvSpPr>
        <p:spPr>
          <a:xfrm>
            <a:off x="192505" y="1434164"/>
            <a:ext cx="11829449" cy="5207267"/>
          </a:xfrm>
        </p:spPr>
        <p:txBody>
          <a:bodyPr>
            <a:normAutofit fontScale="92500" lnSpcReduction="20000"/>
          </a:bodyPr>
          <a:lstStyle/>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Задачи:</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поддержка родительских инициатив;</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становление социально-педагогических традиций в работе ДОУ  и семьи;</a:t>
            </a:r>
          </a:p>
          <a:p>
            <a:pPr marL="0" indent="0" algn="just">
              <a:spcBef>
                <a:spcPts val="600"/>
              </a:spcBef>
              <a:spcAft>
                <a:spcPts val="600"/>
              </a:spcAft>
              <a:buNone/>
            </a:pPr>
            <a:r>
              <a:rPr lang="ru-RU" dirty="0">
                <a:solidFill>
                  <a:schemeClr val="dk1"/>
                </a:solidFill>
                <a:latin typeface="Times New Roman" panose="02020603050405020304" pitchFamily="18" charset="0"/>
                <a:cs typeface="Times New Roman" panose="02020603050405020304" pitchFamily="18" charset="0"/>
              </a:rPr>
              <a:t>- изучение и диссеминация лучшего опыта семейного воспитания</a:t>
            </a:r>
            <a:r>
              <a:rPr lang="ru-RU" i="1" dirty="0">
                <a:solidFill>
                  <a:schemeClr val="dk1"/>
                </a:solidFill>
                <a:latin typeface="Times New Roman" panose="02020603050405020304" pitchFamily="18" charset="0"/>
                <a:cs typeface="Times New Roman" panose="02020603050405020304" pitchFamily="18" charset="0"/>
              </a:rPr>
              <a:t> </a:t>
            </a:r>
            <a:r>
              <a:rPr lang="ru-RU" dirty="0">
                <a:solidFill>
                  <a:schemeClr val="dk1"/>
                </a:solidFill>
                <a:latin typeface="Times New Roman" panose="02020603050405020304" pitchFamily="18" charset="0"/>
                <a:cs typeface="Times New Roman" panose="02020603050405020304" pitchFamily="18" charset="0"/>
              </a:rPr>
              <a:t>и социального развития дошкольников, пропаганда его среди широкого круга родителей. </a:t>
            </a: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spcBef>
                <a:spcPts val="600"/>
              </a:spcBef>
              <a:spcAft>
                <a:spcPts val="600"/>
              </a:spcAft>
              <a:buNone/>
              <a:defRPr/>
            </a:pPr>
            <a:r>
              <a:rPr lang="ru-RU" b="1" dirty="0">
                <a:latin typeface="Times New Roman" panose="02020603050405020304" pitchFamily="18" charset="0"/>
                <a:cs typeface="Times New Roman" panose="02020603050405020304" pitchFamily="18" charset="0"/>
              </a:rPr>
              <a:t>Ролевые позиции: </a:t>
            </a:r>
            <a:r>
              <a:rPr lang="ru-RU" dirty="0">
                <a:solidFill>
                  <a:srgbClr val="FF0000"/>
                </a:solidFill>
                <a:latin typeface="Times New Roman" panose="02020603050405020304" pitchFamily="18" charset="0"/>
                <a:cs typeface="Times New Roman" panose="02020603050405020304" pitchFamily="18" charset="0"/>
              </a:rPr>
              <a:t>Педагог</a:t>
            </a:r>
            <a:r>
              <a:rPr lang="ru-RU" dirty="0">
                <a:solidFill>
                  <a:schemeClr val="dk1"/>
                </a:solidFill>
                <a:latin typeface="Times New Roman" panose="02020603050405020304" pitchFamily="18" charset="0"/>
                <a:cs typeface="Times New Roman" panose="02020603050405020304" pitchFamily="18" charset="0"/>
              </a:rPr>
              <a:t> – заинтересованный участник, </a:t>
            </a:r>
            <a:r>
              <a:rPr lang="ru-RU" dirty="0">
                <a:solidFill>
                  <a:srgbClr val="FF0000"/>
                </a:solidFill>
                <a:latin typeface="Times New Roman" panose="02020603050405020304" pitchFamily="18" charset="0"/>
                <a:cs typeface="Times New Roman" panose="02020603050405020304" pitchFamily="18" charset="0"/>
              </a:rPr>
              <a:t>родитель</a:t>
            </a:r>
            <a:r>
              <a:rPr lang="ru-RU" dirty="0">
                <a:solidFill>
                  <a:schemeClr val="dk1"/>
                </a:solidFill>
                <a:latin typeface="Times New Roman" panose="02020603050405020304" pitchFamily="18" charset="0"/>
                <a:cs typeface="Times New Roman" panose="02020603050405020304" pitchFamily="18" charset="0"/>
              </a:rPr>
              <a:t> готов проявить личную инициативу, соответствующую собственным интересам и интересам ребенка и родительскому опыту.</a:t>
            </a:r>
          </a:p>
          <a:p>
            <a:pPr marL="0" indent="0" algn="just">
              <a:spcBef>
                <a:spcPts val="600"/>
              </a:spcBef>
              <a:spcAft>
                <a:spcPts val="600"/>
              </a:spcAft>
            </a:pPr>
            <a:endParaRPr lang="ru-RU" dirty="0">
              <a:latin typeface="Times New Roman" panose="02020603050405020304" pitchFamily="18" charset="0"/>
              <a:cs typeface="Times New Roman" panose="02020603050405020304" pitchFamily="18" charset="0"/>
            </a:endParaRPr>
          </a:p>
          <a:p>
            <a:pPr marL="0" indent="0" algn="just">
              <a:spcBef>
                <a:spcPts val="600"/>
              </a:spcBef>
              <a:spcAft>
                <a:spcPts val="600"/>
              </a:spcAft>
            </a:pPr>
            <a:r>
              <a:rPr lang="ru-RU" b="1" dirty="0">
                <a:latin typeface="Times New Roman" panose="02020603050405020304" pitchFamily="18" charset="0"/>
                <a:cs typeface="Times New Roman" panose="02020603050405020304" pitchFamily="18" charset="0"/>
              </a:rPr>
              <a:t>Способы, формы, приемы: </a:t>
            </a:r>
            <a:r>
              <a:rPr lang="ru-RU" dirty="0">
                <a:latin typeface="Times New Roman" panose="02020603050405020304" pitchFamily="18" charset="0"/>
                <a:ea typeface="Calibri"/>
                <a:cs typeface="Times New Roman" panose="02020603050405020304" pitchFamily="18" charset="0"/>
              </a:rPr>
              <a:t>родительская стажировка, родительское дежурство, день родительского управления, виртуальные экскурсии, родительские </a:t>
            </a:r>
            <a:r>
              <a:rPr lang="ru-RU">
                <a:latin typeface="Times New Roman" panose="02020603050405020304" pitchFamily="18" charset="0"/>
                <a:ea typeface="Calibri"/>
                <a:cs typeface="Times New Roman" panose="02020603050405020304" pitchFamily="18" charset="0"/>
              </a:rPr>
              <a:t>вечера, совместные </a:t>
            </a:r>
            <a:r>
              <a:rPr lang="ru-RU" dirty="0">
                <a:latin typeface="Times New Roman" panose="02020603050405020304" pitchFamily="18" charset="0"/>
                <a:ea typeface="Calibri"/>
                <a:cs typeface="Times New Roman" panose="02020603050405020304" pitchFamily="18" charset="0"/>
              </a:rPr>
              <a:t>образовательные занятия, социальные акции, видеокурсы  и т.д.</a:t>
            </a:r>
          </a:p>
          <a:p>
            <a:endParaRPr lang="ru-RU" b="1" dirty="0"/>
          </a:p>
        </p:txBody>
      </p:sp>
      <p:sp>
        <p:nvSpPr>
          <p:cNvPr id="4" name="AutoShape 6">
            <a:extLst>
              <a:ext uri="{FF2B5EF4-FFF2-40B4-BE49-F238E27FC236}">
                <a16:creationId xmlns:a16="http://schemas.microsoft.com/office/drawing/2014/main" id="{4FD859D2-600E-4C72-B82E-2604AE2111E0}"/>
              </a:ext>
            </a:extLst>
          </p:cNvPr>
          <p:cNvSpPr>
            <a:spLocks noGrp="1" noChangeArrowheads="1"/>
          </p:cNvSpPr>
          <p:nvPr>
            <p:ph type="title"/>
          </p:nvPr>
        </p:nvSpPr>
        <p:spPr bwMode="gray">
          <a:xfrm>
            <a:off x="0" y="18255"/>
            <a:ext cx="12021954" cy="1325563"/>
          </a:xfrm>
          <a:prstGeom prst="roundRect">
            <a:avLst>
              <a:gd name="adj" fmla="val 50000"/>
            </a:avLst>
          </a:prstGeom>
          <a:noFill/>
          <a:ln w="28575" algn="ctr">
            <a:solidFill>
              <a:schemeClr val="bg2"/>
            </a:solidFill>
            <a:round/>
            <a:headEnd/>
            <a:tailEnd/>
          </a:ln>
          <a:extLst>
            <a:ext uri="{909E8E84-426E-40DD-AFC4-6F175D3DCCD1}">
              <a14:hiddenFill xmlns:a14="http://schemas.microsoft.com/office/drawing/2010/main">
                <a:solidFill>
                  <a:srgbClr val="FFFFFF"/>
                </a:solidFill>
              </a14:hiddenFill>
            </a:ext>
          </a:extLst>
        </p:spPr>
        <p:txBody>
          <a:bodyPr wrap="none" anchor="ctr">
            <a:normAutofit/>
          </a:bodyPr>
          <a:lstStyle>
            <a:lvl1pPr>
              <a:spcBef>
                <a:spcPct val="20000"/>
              </a:spcBef>
              <a:spcAft>
                <a:spcPts val="300"/>
              </a:spcAft>
              <a:buClr>
                <a:srgbClr val="35436A"/>
              </a:buClr>
              <a:buSzPct val="130000"/>
              <a:buFont typeface="Georgia" panose="02040502050405020303" pitchFamily="18" charset="0"/>
              <a:buChar char="*"/>
              <a:defRPr sz="22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buChar char="*"/>
              <a:defRPr sz="2000">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buChar char="*"/>
              <a:defRPr>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buChar char="*"/>
              <a:defRPr sz="16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buChar char="*"/>
              <a:defRPr sz="1400">
                <a:solidFill>
                  <a:srgbClr val="404040"/>
                </a:solidFill>
                <a:latin typeface="Trebuchet MS" panose="020B0603020202020204" pitchFamily="34" charset="0"/>
              </a:defRPr>
            </a:lvl9pPr>
          </a:lstStyle>
          <a:p>
            <a:pPr algn="ctr">
              <a:spcBef>
                <a:spcPct val="0"/>
              </a:spcBef>
              <a:spcAft>
                <a:spcPct val="0"/>
              </a:spcAft>
              <a:buClrTx/>
              <a:buSzTx/>
              <a:buFontTx/>
              <a:buNone/>
            </a:pPr>
            <a:r>
              <a:rPr lang="ru-RU" altLang="ru-RU" sz="3000" b="1" i="1" dirty="0">
                <a:solidFill>
                  <a:srgbClr val="5C2305"/>
                </a:solidFill>
                <a:latin typeface="Arial" panose="020B0604020202020204" pitchFamily="34" charset="0"/>
              </a:rPr>
              <a:t>5 этап образовательного сотрудничества </a:t>
            </a:r>
            <a:r>
              <a:rPr lang="ru-RU" altLang="ru-RU" sz="1800" i="1" dirty="0">
                <a:solidFill>
                  <a:schemeClr val="tx1"/>
                </a:solidFill>
                <a:latin typeface="Arial" panose="020B0604020202020204" pitchFamily="34" charset="0"/>
              </a:rPr>
              <a:t>-</a:t>
            </a:r>
            <a:endParaRPr lang="en-US" altLang="ru-RU" sz="1800" i="1" dirty="0">
              <a:solidFill>
                <a:schemeClr val="tx1"/>
              </a:solidFill>
              <a:latin typeface="Arial" panose="020B0604020202020204" pitchFamily="34" charset="0"/>
            </a:endParaRPr>
          </a:p>
          <a:p>
            <a:pPr algn="ctr">
              <a:spcBef>
                <a:spcPct val="0"/>
              </a:spcBef>
              <a:spcAft>
                <a:spcPct val="0"/>
              </a:spcAft>
              <a:buClrTx/>
              <a:buSzTx/>
              <a:buFontTx/>
              <a:buNone/>
            </a:pPr>
            <a:r>
              <a:rPr lang="ru-RU" altLang="ru-RU" sz="2400" dirty="0">
                <a:solidFill>
                  <a:schemeClr val="tx1"/>
                </a:solidFill>
                <a:latin typeface="Arial" panose="020B0604020202020204" pitchFamily="34" charset="0"/>
              </a:rPr>
              <a:t>вовлечение родителей непосредственно в образовательную деятельность </a:t>
            </a:r>
            <a:endParaRPr lang="en-US" altLang="ru-RU" sz="2400" dirty="0">
              <a:solidFill>
                <a:schemeClr val="tx1"/>
              </a:solidFill>
              <a:latin typeface="Arial" panose="020B0604020202020204" pitchFamily="34" charset="0"/>
            </a:endParaRPr>
          </a:p>
        </p:txBody>
      </p:sp>
    </p:spTree>
    <p:extLst>
      <p:ext uri="{BB962C8B-B14F-4D97-AF65-F5344CB8AC3E}">
        <p14:creationId xmlns:p14="http://schemas.microsoft.com/office/powerpoint/2010/main" val="1382242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50BFDB02-63B4-4AE0-AF27-D1CB1989DEA1}"/>
              </a:ext>
            </a:extLst>
          </p:cNvPr>
          <p:cNvSpPr>
            <a:spLocks noGrp="1"/>
          </p:cNvSpPr>
          <p:nvPr>
            <p:ph type="title"/>
          </p:nvPr>
        </p:nvSpPr>
        <p:spPr>
          <a:xfrm>
            <a:off x="115503" y="28242"/>
            <a:ext cx="11983453" cy="623146"/>
          </a:xfrm>
        </p:spPr>
        <p:txBody>
          <a:bodyPr>
            <a:normAutofit fontScale="90000"/>
          </a:bodyPr>
          <a:lstStyle/>
          <a:p>
            <a:pPr algn="ctr"/>
            <a:r>
              <a:rPr lang="ru-RU" sz="3600" b="1" dirty="0">
                <a:solidFill>
                  <a:srgbClr val="7030A0"/>
                </a:solidFill>
                <a:latin typeface="+mn-lt"/>
              </a:rPr>
              <a:t>Программа действий (профессиональный маршрут)</a:t>
            </a:r>
          </a:p>
        </p:txBody>
      </p:sp>
      <p:sp>
        <p:nvSpPr>
          <p:cNvPr id="8" name="Объект 7">
            <a:extLst>
              <a:ext uri="{FF2B5EF4-FFF2-40B4-BE49-F238E27FC236}">
                <a16:creationId xmlns:a16="http://schemas.microsoft.com/office/drawing/2014/main" id="{AD9CEE5C-1670-4801-BD8D-70DF0B9848AE}"/>
              </a:ext>
            </a:extLst>
          </p:cNvPr>
          <p:cNvSpPr>
            <a:spLocks noGrp="1"/>
          </p:cNvSpPr>
          <p:nvPr>
            <p:ph idx="1"/>
          </p:nvPr>
        </p:nvSpPr>
        <p:spPr>
          <a:xfrm>
            <a:off x="221381" y="654518"/>
            <a:ext cx="11877575" cy="6175241"/>
          </a:xfrm>
        </p:spPr>
        <p:txBody>
          <a:bodyPr/>
          <a:lstStyle/>
          <a:p>
            <a:endParaRPr lang="ru-RU" dirty="0"/>
          </a:p>
        </p:txBody>
      </p:sp>
      <p:sp>
        <p:nvSpPr>
          <p:cNvPr id="9" name="Прямоугольник 8">
            <a:extLst>
              <a:ext uri="{FF2B5EF4-FFF2-40B4-BE49-F238E27FC236}">
                <a16:creationId xmlns:a16="http://schemas.microsoft.com/office/drawing/2014/main" id="{0EEDF27D-49AE-4A39-B815-DFC914DF1835}"/>
              </a:ext>
            </a:extLst>
          </p:cNvPr>
          <p:cNvSpPr/>
          <p:nvPr/>
        </p:nvSpPr>
        <p:spPr>
          <a:xfrm>
            <a:off x="221381" y="654518"/>
            <a:ext cx="5082139" cy="1410102"/>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rPr>
              <a:t>Изучение особенностей семей группы и их социального запроса </a:t>
            </a:r>
            <a:r>
              <a:rPr lang="ru-RU" dirty="0">
                <a:solidFill>
                  <a:schemeClr val="tx1"/>
                </a:solidFill>
              </a:rPr>
              <a:t>(опросы, анкетирование, наблюдение, проективные методики, интервьюирование)</a:t>
            </a:r>
            <a:endParaRPr lang="ru-RU" dirty="0"/>
          </a:p>
        </p:txBody>
      </p:sp>
      <p:sp>
        <p:nvSpPr>
          <p:cNvPr id="10" name="Прямоугольник 9">
            <a:extLst>
              <a:ext uri="{FF2B5EF4-FFF2-40B4-BE49-F238E27FC236}">
                <a16:creationId xmlns:a16="http://schemas.microsoft.com/office/drawing/2014/main" id="{FEF52C49-6954-4956-9E1C-19093A0211BB}"/>
              </a:ext>
            </a:extLst>
          </p:cNvPr>
          <p:cNvSpPr/>
          <p:nvPr/>
        </p:nvSpPr>
        <p:spPr>
          <a:xfrm>
            <a:off x="1722921" y="2067751"/>
            <a:ext cx="5938789" cy="1628349"/>
          </a:xfrm>
          <a:prstGeom prst="rect">
            <a:avLst/>
          </a:prstGeom>
          <a:solidFill>
            <a:schemeClr val="accent4">
              <a:lumMod val="60000"/>
              <a:lumOff val="40000"/>
              <a:alpha val="73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dirty="0">
                <a:solidFill>
                  <a:schemeClr val="tx1"/>
                </a:solidFill>
              </a:rPr>
              <a:t>1. </a:t>
            </a:r>
            <a:r>
              <a:rPr lang="ru-RU" sz="1600" b="1" dirty="0">
                <a:solidFill>
                  <a:schemeClr val="tx1"/>
                </a:solidFill>
              </a:rPr>
              <a:t>Определение технологического этапа, целевых установок и оптимальной формы взаимодействия.</a:t>
            </a:r>
          </a:p>
          <a:p>
            <a:pPr lvl="0"/>
            <a:r>
              <a:rPr lang="ru-RU" sz="1600" b="1" dirty="0">
                <a:solidFill>
                  <a:schemeClr val="tx1"/>
                </a:solidFill>
              </a:rPr>
              <a:t>2. Разработка проекта взаимодействия </a:t>
            </a:r>
            <a:r>
              <a:rPr lang="ru-RU" sz="1600" dirty="0">
                <a:solidFill>
                  <a:schemeClr val="tx1"/>
                </a:solidFill>
              </a:rPr>
              <a:t>(содержание, методика, сроки, участники, ожидаемые результаты).</a:t>
            </a:r>
          </a:p>
          <a:p>
            <a:pPr lvl="0"/>
            <a:r>
              <a:rPr lang="ru-RU" sz="1600" dirty="0">
                <a:solidFill>
                  <a:schemeClr val="tx1"/>
                </a:solidFill>
              </a:rPr>
              <a:t>3. </a:t>
            </a:r>
            <a:r>
              <a:rPr lang="ru-RU" sz="1600" b="1" dirty="0">
                <a:solidFill>
                  <a:schemeClr val="tx1"/>
                </a:solidFill>
              </a:rPr>
              <a:t>Презентация</a:t>
            </a:r>
            <a:r>
              <a:rPr lang="ru-RU" sz="1600" dirty="0">
                <a:solidFill>
                  <a:schemeClr val="tx1"/>
                </a:solidFill>
              </a:rPr>
              <a:t> педагогической/ родительской общественности.</a:t>
            </a:r>
            <a:endParaRPr lang="ru-RU" dirty="0">
              <a:solidFill>
                <a:schemeClr val="tx1"/>
              </a:solidFill>
            </a:endParaRPr>
          </a:p>
        </p:txBody>
      </p:sp>
      <p:sp>
        <p:nvSpPr>
          <p:cNvPr id="11" name="Прямоугольник 10">
            <a:extLst>
              <a:ext uri="{FF2B5EF4-FFF2-40B4-BE49-F238E27FC236}">
                <a16:creationId xmlns:a16="http://schemas.microsoft.com/office/drawing/2014/main" id="{926042A6-5B03-45F3-BB68-333BF559209F}"/>
              </a:ext>
            </a:extLst>
          </p:cNvPr>
          <p:cNvSpPr/>
          <p:nvPr/>
        </p:nvSpPr>
        <p:spPr>
          <a:xfrm>
            <a:off x="6910939" y="5355412"/>
            <a:ext cx="5188017" cy="14588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b="1" dirty="0">
                <a:solidFill>
                  <a:schemeClr val="tx1"/>
                </a:solidFill>
              </a:rPr>
              <a:t>Оценка успешности и эффективности выбранного формата взаимодействия.</a:t>
            </a:r>
          </a:p>
          <a:p>
            <a:pPr lvl="0"/>
            <a:r>
              <a:rPr lang="ru-RU" sz="1600" dirty="0">
                <a:solidFill>
                  <a:schemeClr val="tx1"/>
                </a:solidFill>
              </a:rPr>
              <a:t>Критерии:</a:t>
            </a:r>
          </a:p>
          <a:p>
            <a:pPr marL="285750" lvl="0" indent="-285750">
              <a:buFontTx/>
              <a:buChar char="-"/>
            </a:pPr>
            <a:r>
              <a:rPr lang="ru-RU" sz="1600" dirty="0">
                <a:solidFill>
                  <a:schemeClr val="tx1"/>
                </a:solidFill>
              </a:rPr>
              <a:t>социальный;</a:t>
            </a:r>
          </a:p>
          <a:p>
            <a:pPr marL="285750" lvl="0" indent="-285750">
              <a:buFontTx/>
              <a:buChar char="-"/>
            </a:pPr>
            <a:r>
              <a:rPr lang="ru-RU" sz="1600" dirty="0">
                <a:solidFill>
                  <a:schemeClr val="tx1"/>
                </a:solidFill>
              </a:rPr>
              <a:t>компетентностный;</a:t>
            </a:r>
          </a:p>
          <a:p>
            <a:pPr marL="285750" lvl="0" indent="-285750">
              <a:buFontTx/>
              <a:buChar char="-"/>
            </a:pPr>
            <a:r>
              <a:rPr lang="ru-RU" sz="1600" dirty="0">
                <a:solidFill>
                  <a:schemeClr val="tx1"/>
                </a:solidFill>
              </a:rPr>
              <a:t>имиджевый.</a:t>
            </a:r>
            <a:endParaRPr lang="ru-RU" dirty="0">
              <a:solidFill>
                <a:schemeClr val="tx1"/>
              </a:solidFill>
            </a:endParaRPr>
          </a:p>
        </p:txBody>
      </p:sp>
      <p:sp>
        <p:nvSpPr>
          <p:cNvPr id="12" name="Прямоугольник 11">
            <a:extLst>
              <a:ext uri="{FF2B5EF4-FFF2-40B4-BE49-F238E27FC236}">
                <a16:creationId xmlns:a16="http://schemas.microsoft.com/office/drawing/2014/main" id="{3D8B8CD2-834B-4A70-85E9-17BA03A20BBB}"/>
              </a:ext>
            </a:extLst>
          </p:cNvPr>
          <p:cNvSpPr/>
          <p:nvPr/>
        </p:nvSpPr>
        <p:spPr>
          <a:xfrm>
            <a:off x="4360243" y="3696100"/>
            <a:ext cx="6522750" cy="1659312"/>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ru-RU" sz="1600" dirty="0">
                <a:solidFill>
                  <a:schemeClr val="tx1"/>
                </a:solidFill>
              </a:rPr>
              <a:t>1. </a:t>
            </a:r>
            <a:r>
              <a:rPr lang="ru-RU" sz="1600" b="1" dirty="0">
                <a:solidFill>
                  <a:schemeClr val="tx1"/>
                </a:solidFill>
              </a:rPr>
              <a:t>Организация процесса взаимодействия </a:t>
            </a:r>
            <a:r>
              <a:rPr lang="ru-RU" sz="1600" dirty="0">
                <a:solidFill>
                  <a:schemeClr val="tx1"/>
                </a:solidFill>
              </a:rPr>
              <a:t>(реализация проекта).</a:t>
            </a:r>
          </a:p>
          <a:p>
            <a:pPr lvl="0"/>
            <a:r>
              <a:rPr lang="ru-RU" sz="1600" dirty="0">
                <a:solidFill>
                  <a:schemeClr val="tx1"/>
                </a:solidFill>
              </a:rPr>
              <a:t>2. </a:t>
            </a:r>
            <a:r>
              <a:rPr lang="ru-RU" sz="1600" b="1" dirty="0">
                <a:solidFill>
                  <a:schemeClr val="tx1"/>
                </a:solidFill>
              </a:rPr>
              <a:t>Выбор способов  </a:t>
            </a:r>
            <a:r>
              <a:rPr lang="ru-RU" sz="1600" dirty="0">
                <a:solidFill>
                  <a:schemeClr val="tx1"/>
                </a:solidFill>
              </a:rPr>
              <a:t>персонализированного/коллективного </a:t>
            </a:r>
            <a:r>
              <a:rPr lang="ru-RU" sz="1600" b="1" dirty="0">
                <a:solidFill>
                  <a:schemeClr val="tx1"/>
                </a:solidFill>
              </a:rPr>
              <a:t>поощрения, стимулирования родителей</a:t>
            </a:r>
            <a:r>
              <a:rPr lang="ru-RU" sz="1600" dirty="0">
                <a:solidFill>
                  <a:schemeClr val="tx1"/>
                </a:solidFill>
              </a:rPr>
              <a:t>.</a:t>
            </a:r>
          </a:p>
          <a:p>
            <a:pPr lvl="0"/>
            <a:r>
              <a:rPr lang="ru-RU" sz="1600" dirty="0">
                <a:solidFill>
                  <a:schemeClr val="tx1"/>
                </a:solidFill>
              </a:rPr>
              <a:t>3. </a:t>
            </a:r>
            <a:r>
              <a:rPr lang="ru-RU" sz="1600" b="1" dirty="0">
                <a:solidFill>
                  <a:schemeClr val="tx1"/>
                </a:solidFill>
              </a:rPr>
              <a:t>Публичное продвижение, популяризация </a:t>
            </a:r>
            <a:r>
              <a:rPr lang="ru-RU" sz="1600" dirty="0">
                <a:solidFill>
                  <a:schemeClr val="tx1"/>
                </a:solidFill>
              </a:rPr>
              <a:t>формата взаимодействия.</a:t>
            </a:r>
          </a:p>
          <a:p>
            <a:pPr lvl="0"/>
            <a:r>
              <a:rPr lang="ru-RU" sz="1600" dirty="0">
                <a:solidFill>
                  <a:schemeClr val="tx1"/>
                </a:solidFill>
              </a:rPr>
              <a:t>4. </a:t>
            </a:r>
            <a:r>
              <a:rPr lang="ru-RU" sz="1600" b="1" dirty="0">
                <a:solidFill>
                  <a:schemeClr val="tx1"/>
                </a:solidFill>
              </a:rPr>
              <a:t>Промежуточный мониторинг </a:t>
            </a:r>
            <a:r>
              <a:rPr lang="ru-RU" sz="1600" dirty="0">
                <a:solidFill>
                  <a:schemeClr val="tx1"/>
                </a:solidFill>
              </a:rPr>
              <a:t>(удовлетворенность).</a:t>
            </a:r>
            <a:endParaRPr lang="ru-RU" dirty="0"/>
          </a:p>
        </p:txBody>
      </p:sp>
      <p:sp>
        <p:nvSpPr>
          <p:cNvPr id="13" name="Звезда: 5 точек 12">
            <a:extLst>
              <a:ext uri="{FF2B5EF4-FFF2-40B4-BE49-F238E27FC236}">
                <a16:creationId xmlns:a16="http://schemas.microsoft.com/office/drawing/2014/main" id="{D18213F5-04FB-40CA-8D82-CD9D88A640FD}"/>
              </a:ext>
            </a:extLst>
          </p:cNvPr>
          <p:cNvSpPr/>
          <p:nvPr/>
        </p:nvSpPr>
        <p:spPr>
          <a:xfrm>
            <a:off x="221381" y="1628236"/>
            <a:ext cx="914400" cy="9144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rgbClr val="7030A0"/>
                </a:solidFill>
              </a:rPr>
              <a:t>1</a:t>
            </a:r>
          </a:p>
        </p:txBody>
      </p:sp>
      <p:sp>
        <p:nvSpPr>
          <p:cNvPr id="14" name="Звезда: 5 точек 13">
            <a:extLst>
              <a:ext uri="{FF2B5EF4-FFF2-40B4-BE49-F238E27FC236}">
                <a16:creationId xmlns:a16="http://schemas.microsoft.com/office/drawing/2014/main" id="{AD054C3E-E5C9-4B11-977E-7BEE288B6367}"/>
              </a:ext>
            </a:extLst>
          </p:cNvPr>
          <p:cNvSpPr/>
          <p:nvPr/>
        </p:nvSpPr>
        <p:spPr>
          <a:xfrm>
            <a:off x="968856" y="3020653"/>
            <a:ext cx="914400" cy="9144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rgbClr val="7030A0"/>
                </a:solidFill>
              </a:rPr>
              <a:t>2</a:t>
            </a:r>
          </a:p>
        </p:txBody>
      </p:sp>
      <p:sp>
        <p:nvSpPr>
          <p:cNvPr id="15" name="Звезда: 5 точек 14">
            <a:extLst>
              <a:ext uri="{FF2B5EF4-FFF2-40B4-BE49-F238E27FC236}">
                <a16:creationId xmlns:a16="http://schemas.microsoft.com/office/drawing/2014/main" id="{F172D7DE-BBB0-4FBB-B478-7C466C12C4AB}"/>
              </a:ext>
            </a:extLst>
          </p:cNvPr>
          <p:cNvSpPr/>
          <p:nvPr/>
        </p:nvSpPr>
        <p:spPr>
          <a:xfrm>
            <a:off x="6107229" y="5450418"/>
            <a:ext cx="914400" cy="9144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rgbClr val="7030A0"/>
                </a:solidFill>
              </a:rPr>
              <a:t>4</a:t>
            </a:r>
          </a:p>
        </p:txBody>
      </p:sp>
      <p:sp>
        <p:nvSpPr>
          <p:cNvPr id="16" name="Звезда: 5 точек 15">
            <a:extLst>
              <a:ext uri="{FF2B5EF4-FFF2-40B4-BE49-F238E27FC236}">
                <a16:creationId xmlns:a16="http://schemas.microsoft.com/office/drawing/2014/main" id="{00956471-F411-489D-9A18-740A38D620AE}"/>
              </a:ext>
            </a:extLst>
          </p:cNvPr>
          <p:cNvSpPr/>
          <p:nvPr/>
        </p:nvSpPr>
        <p:spPr>
          <a:xfrm>
            <a:off x="3469908" y="4525756"/>
            <a:ext cx="914400" cy="914400"/>
          </a:xfrm>
          <a:prstGeom prst="star5">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a:solidFill>
                  <a:srgbClr val="7030A0"/>
                </a:solidFill>
              </a:rPr>
              <a:t>3</a:t>
            </a:r>
          </a:p>
        </p:txBody>
      </p:sp>
    </p:spTree>
    <p:extLst>
      <p:ext uri="{BB962C8B-B14F-4D97-AF65-F5344CB8AC3E}">
        <p14:creationId xmlns:p14="http://schemas.microsoft.com/office/powerpoint/2010/main" val="17455748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a:extLst>
              <a:ext uri="{FF2B5EF4-FFF2-40B4-BE49-F238E27FC236}">
                <a16:creationId xmlns:a16="http://schemas.microsoft.com/office/drawing/2014/main" id="{C2AE97C1-3473-49DD-ABF8-543B8C91F8E9}"/>
              </a:ext>
            </a:extLst>
          </p:cNvPr>
          <p:cNvSpPr>
            <a:spLocks noGrp="1"/>
          </p:cNvSpPr>
          <p:nvPr>
            <p:ph type="title"/>
          </p:nvPr>
        </p:nvSpPr>
        <p:spPr>
          <a:xfrm>
            <a:off x="1703512" y="160021"/>
            <a:ext cx="8784976" cy="365125"/>
          </a:xfrm>
        </p:spPr>
        <p:txBody>
          <a:bodyPr/>
          <a:lstStyle/>
          <a:p>
            <a:pPr>
              <a:defRPr/>
            </a:pPr>
            <a:r>
              <a:rPr lang="ru-RU" sz="1800" dirty="0">
                <a:latin typeface="Times New Roman" panose="02020603050405020304" pitchFamily="18" charset="0"/>
                <a:ea typeface="Calibri" panose="020F0502020204030204" pitchFamily="34" charset="0"/>
                <a:cs typeface="Times New Roman" panose="02020603050405020304" pitchFamily="18" charset="0"/>
              </a:rPr>
              <a:t>Индивидуальный маршрут социально-педагогического сопровождения родителя</a:t>
            </a:r>
            <a:endParaRPr lang="ru-RU" dirty="0"/>
          </a:p>
        </p:txBody>
      </p:sp>
      <p:graphicFrame>
        <p:nvGraphicFramePr>
          <p:cNvPr id="9" name="Объект 8">
            <a:extLst>
              <a:ext uri="{FF2B5EF4-FFF2-40B4-BE49-F238E27FC236}">
                <a16:creationId xmlns:a16="http://schemas.microsoft.com/office/drawing/2014/main" id="{0A8AAFE9-9C61-4A04-BB28-16520AF59ECC}"/>
              </a:ext>
            </a:extLst>
          </p:cNvPr>
          <p:cNvGraphicFramePr>
            <a:graphicFrameLocks noGrp="1"/>
          </p:cNvGraphicFramePr>
          <p:nvPr>
            <p:ph sz="quarter" idx="13"/>
          </p:nvPr>
        </p:nvGraphicFramePr>
        <p:xfrm>
          <a:off x="125730" y="496570"/>
          <a:ext cx="11715750" cy="6271181"/>
        </p:xfrm>
        <a:graphic>
          <a:graphicData uri="http://schemas.openxmlformats.org/drawingml/2006/table">
            <a:tbl>
              <a:tblPr/>
              <a:tblGrid>
                <a:gridCol w="1562387">
                  <a:extLst>
                    <a:ext uri="{9D8B030D-6E8A-4147-A177-3AD203B41FA5}">
                      <a16:colId xmlns:a16="http://schemas.microsoft.com/office/drawing/2014/main" val="1404032913"/>
                    </a:ext>
                  </a:extLst>
                </a:gridCol>
                <a:gridCol w="1465545">
                  <a:extLst>
                    <a:ext uri="{9D8B030D-6E8A-4147-A177-3AD203B41FA5}">
                      <a16:colId xmlns:a16="http://schemas.microsoft.com/office/drawing/2014/main" val="3026224611"/>
                    </a:ext>
                  </a:extLst>
                </a:gridCol>
                <a:gridCol w="1994948">
                  <a:extLst>
                    <a:ext uri="{9D8B030D-6E8A-4147-A177-3AD203B41FA5}">
                      <a16:colId xmlns:a16="http://schemas.microsoft.com/office/drawing/2014/main" val="444836759"/>
                    </a:ext>
                  </a:extLst>
                </a:gridCol>
                <a:gridCol w="2010013">
                  <a:extLst>
                    <a:ext uri="{9D8B030D-6E8A-4147-A177-3AD203B41FA5}">
                      <a16:colId xmlns:a16="http://schemas.microsoft.com/office/drawing/2014/main" val="1416924979"/>
                    </a:ext>
                  </a:extLst>
                </a:gridCol>
                <a:gridCol w="1585327">
                  <a:extLst>
                    <a:ext uri="{9D8B030D-6E8A-4147-A177-3AD203B41FA5}">
                      <a16:colId xmlns:a16="http://schemas.microsoft.com/office/drawing/2014/main" val="2973520588"/>
                    </a:ext>
                  </a:extLst>
                </a:gridCol>
                <a:gridCol w="3097530">
                  <a:extLst>
                    <a:ext uri="{9D8B030D-6E8A-4147-A177-3AD203B41FA5}">
                      <a16:colId xmlns:a16="http://schemas.microsoft.com/office/drawing/2014/main" val="1015746143"/>
                    </a:ext>
                  </a:extLst>
                </a:gridCol>
              </a:tblGrid>
              <a:tr h="623979">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Тип стратегии</a:t>
                      </a:r>
                      <a:endParaRPr kumimoji="0" lang="ru-RU" altLang="ru-RU" sz="1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Особенности родительской позиции </a:t>
                      </a:r>
                      <a:endParaRPr kumimoji="0" lang="ru-RU" altLang="ru-RU" sz="1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Механизм развития стратегии</a:t>
                      </a:r>
                      <a:endParaRPr kumimoji="0" lang="ru-RU" altLang="ru-RU" sz="1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Уровень межличностного взаимодействия</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Вид родительского вовлечения</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Формы взаимодействия</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2240027"/>
                  </a:ext>
                </a:extLst>
              </a:tr>
              <a:tr h="2079930">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Авторитетная (позитивная) стратегия </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Позиция активная и инициативная</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Социально-культурное партнерство, социально-педагогическое взаимодействие</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err="1">
                          <a:ln>
                            <a:noFill/>
                          </a:ln>
                          <a:solidFill>
                            <a:schemeClr val="tx1"/>
                          </a:solidFill>
                          <a:effectLst/>
                          <a:latin typeface="Times New Roman" panose="02020603050405020304" pitchFamily="18" charset="0"/>
                          <a:cs typeface="Times New Roman" panose="02020603050405020304" pitchFamily="18" charset="0"/>
                        </a:rPr>
                        <a:t>Межсемейный</a:t>
                      </a: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социально-педагогический</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71438">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Инициативность</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Педагогические гостиные, мастер-классы, мастерские, студии, родительские стажировки, тематические консультации, педагогические брифинги,  виртуальные экскурсии, совместные образовательные занятия, просветительские компании, социальные акции, флеш-мобы, видео-курсы т.д. </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367336551"/>
                  </a:ext>
                </a:extLst>
              </a:tr>
              <a:tr h="1095677">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Либеральная стратегия</a:t>
                      </a:r>
                      <a:endParaRPr kumimoji="0" lang="ru-RU" altLang="ru-RU" sz="1400" b="1"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Позиция наблюдательская с элементами активной</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Социально-педагогическое взаимодействие,</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Внутрисемейный,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71438">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Внешняя ответственность</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Детско-родительские встречи, семейные конкурсы, досуговые мероприятия, гостиные, информационные буклеты и т.д.</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36161509"/>
                  </a:ext>
                </a:extLst>
              </a:tr>
              <a:tr h="1372692">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Авторитарная стратегия </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Позиция наблюдательская с элементами критикующей</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Психолого-педагогическое воздействие,</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саморазвитие</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Внутрисемейный,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социально-педагогический</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71438">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Внутренняя ответственность</a:t>
                      </a:r>
                    </a:p>
                    <a:p>
                      <a:pPr marL="71438"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 </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Родительские собрания, портфолио, индивидуальные консультации, информационные стенды, видео-занятия, открытые просмотры, родительская экспертиза, совместные ДЗ и т.д.</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589234769"/>
                  </a:ext>
                </a:extLst>
              </a:tr>
              <a:tr h="1029132">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1"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Индифферентная стратегия</a:t>
                      </a:r>
                      <a:endParaRPr kumimoji="0" lang="ru-RU" altLang="ru-RU" sz="1400" b="1"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Позиция пассивная</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Саморазвитие</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Внутрисемейный</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marL="71438">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71438" marR="0" lvl="0" indent="0" algn="ctr"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rPr>
                        <a:t>Присутствие</a:t>
                      </a:r>
                      <a:endParaRPr kumimoji="0" lang="ru-RU" altLang="ru-RU" sz="1400" b="0" i="0" u="none" strike="noStrike" cap="none" normalizeH="0" baseline="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spcAft>
                          <a:spcPts val="300"/>
                        </a:spcAft>
                        <a:buClr>
                          <a:srgbClr val="35436A"/>
                        </a:buClr>
                        <a:buSzPct val="130000"/>
                        <a:buFont typeface="Georgia" panose="02040502050405020303" pitchFamily="18" charset="0"/>
                        <a:defRPr sz="2000">
                          <a:solidFill>
                            <a:srgbClr val="404040"/>
                          </a:solidFill>
                          <a:latin typeface="Trebuchet MS" panose="020B0603020202020204" pitchFamily="34" charset="0"/>
                        </a:defRPr>
                      </a:lvl1pPr>
                      <a:lvl2pPr marL="742950" indent="-285750">
                        <a:spcBef>
                          <a:spcPct val="20000"/>
                        </a:spcBef>
                        <a:spcAft>
                          <a:spcPts val="300"/>
                        </a:spcAft>
                        <a:buClr>
                          <a:srgbClr val="35436A"/>
                        </a:buClr>
                        <a:buSzPct val="130000"/>
                        <a:buFont typeface="Georgia" panose="02040502050405020303" pitchFamily="18" charset="0"/>
                        <a:defRPr>
                          <a:solidFill>
                            <a:srgbClr val="404040"/>
                          </a:solidFill>
                          <a:latin typeface="Trebuchet MS" panose="020B0603020202020204" pitchFamily="34" charset="0"/>
                        </a:defRPr>
                      </a:lvl2pPr>
                      <a:lvl3pPr marL="1143000" indent="-228600">
                        <a:spcBef>
                          <a:spcPct val="20000"/>
                        </a:spcBef>
                        <a:spcAft>
                          <a:spcPts val="300"/>
                        </a:spcAft>
                        <a:buClr>
                          <a:srgbClr val="35436A"/>
                        </a:buClr>
                        <a:buSzPct val="130000"/>
                        <a:buFont typeface="Georgia" panose="02040502050405020303" pitchFamily="18" charset="0"/>
                        <a:defRPr sz="1600">
                          <a:solidFill>
                            <a:srgbClr val="404040"/>
                          </a:solidFill>
                          <a:latin typeface="Trebuchet MS" panose="020B0603020202020204" pitchFamily="34" charset="0"/>
                        </a:defRPr>
                      </a:lvl3pPr>
                      <a:lvl4pPr marL="1600200" indent="-228600">
                        <a:spcBef>
                          <a:spcPct val="20000"/>
                        </a:spcBef>
                        <a:spcAft>
                          <a:spcPts val="300"/>
                        </a:spcAft>
                        <a:buClr>
                          <a:srgbClr val="35436A"/>
                        </a:buClr>
                        <a:buSzPct val="130000"/>
                        <a:buFont typeface="Georgia" panose="02040502050405020303" pitchFamily="18" charset="0"/>
                        <a:defRPr sz="1400">
                          <a:solidFill>
                            <a:srgbClr val="404040"/>
                          </a:solidFill>
                          <a:latin typeface="Trebuchet MS" panose="020B0603020202020204" pitchFamily="34" charset="0"/>
                        </a:defRPr>
                      </a:lvl4pPr>
                      <a:lvl5pPr marL="2057400" indent="-22860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5pPr>
                      <a:lvl6pPr marL="25146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6pPr>
                      <a:lvl7pPr marL="29718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7pPr>
                      <a:lvl8pPr marL="34290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8pPr>
                      <a:lvl9pPr marL="3886200" indent="-228600" eaLnBrk="0" fontAlgn="base" hangingPunct="0">
                        <a:spcBef>
                          <a:spcPct val="20000"/>
                        </a:spcBef>
                        <a:spcAft>
                          <a:spcPts val="300"/>
                        </a:spcAft>
                        <a:buClr>
                          <a:srgbClr val="35436A"/>
                        </a:buClr>
                        <a:buSzPct val="130000"/>
                        <a:buFont typeface="Georgia" panose="02040502050405020303" pitchFamily="18" charset="0"/>
                        <a:defRPr sz="1200">
                          <a:solidFill>
                            <a:srgbClr val="404040"/>
                          </a:solidFill>
                          <a:latin typeface="Trebuchet MS" panose="020B0603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altLang="ru-RU" sz="14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Родительские собрания, индивидуальные консультации, информационные стенды, видео-занятия</a:t>
                      </a:r>
                      <a:endParaRPr kumimoji="0" lang="ru-RU" altLang="ru-RU" sz="1400" b="0" i="0" u="none" strike="noStrike" cap="none" normalizeH="0" baseline="0" dirty="0">
                        <a:ln>
                          <a:noFill/>
                        </a:ln>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27233" marR="27233"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35514423"/>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4D198770-17D2-453C-9FE2-636431907810}"/>
              </a:ext>
            </a:extLst>
          </p:cNvPr>
          <p:cNvSpPr>
            <a:spLocks noGrp="1"/>
          </p:cNvSpPr>
          <p:nvPr>
            <p:ph type="title"/>
          </p:nvPr>
        </p:nvSpPr>
        <p:spPr>
          <a:xfrm>
            <a:off x="130629" y="185512"/>
            <a:ext cx="11100707" cy="802368"/>
          </a:xfrm>
        </p:spPr>
        <p:txBody>
          <a:bodyPr/>
          <a:lstStyle/>
          <a:p>
            <a:pPr algn="ctr"/>
            <a:r>
              <a:rPr lang="ru-RU" b="1" dirty="0">
                <a:solidFill>
                  <a:schemeClr val="accent3"/>
                </a:solidFill>
                <a:latin typeface="Arial" panose="020B0604020202020204" pitchFamily="34" charset="0"/>
                <a:cs typeface="Arial" panose="020B0604020202020204" pitchFamily="34" charset="0"/>
              </a:rPr>
              <a:t>Аналитико-рефлексивный модуль</a:t>
            </a:r>
          </a:p>
        </p:txBody>
      </p:sp>
      <p:sp>
        <p:nvSpPr>
          <p:cNvPr id="5" name="Объект 4">
            <a:extLst>
              <a:ext uri="{FF2B5EF4-FFF2-40B4-BE49-F238E27FC236}">
                <a16:creationId xmlns:a16="http://schemas.microsoft.com/office/drawing/2014/main" id="{6D38AE4B-2B07-41DD-ACE6-24EB265BE01F}"/>
              </a:ext>
            </a:extLst>
          </p:cNvPr>
          <p:cNvSpPr>
            <a:spLocks noGrp="1"/>
          </p:cNvSpPr>
          <p:nvPr>
            <p:ph idx="1"/>
          </p:nvPr>
        </p:nvSpPr>
        <p:spPr>
          <a:xfrm>
            <a:off x="253093" y="1159329"/>
            <a:ext cx="11674928" cy="5445578"/>
          </a:xfrm>
        </p:spPr>
        <p:txBody>
          <a:bodyPr/>
          <a:lstStyle/>
          <a:p>
            <a:pPr algn="just"/>
            <a:r>
              <a:rPr lang="ru-RU" dirty="0"/>
              <a:t>Оцените исходный этап Ваших отношений с родителями воспитанников, соотнесите запланированные мероприятия на этот учебный год с технологическим содержанием этапа. Нужны корректировки? Какие?</a:t>
            </a:r>
          </a:p>
          <a:p>
            <a:pPr algn="just"/>
            <a:r>
              <a:rPr lang="ru-RU" dirty="0"/>
              <a:t>Назовите перечень диагностического материала, используемого Вами при взаимодействии с родителями.</a:t>
            </a:r>
          </a:p>
          <a:p>
            <a:pPr algn="just"/>
            <a:r>
              <a:rPr lang="ru-RU" dirty="0"/>
              <a:t>Распределите перечисленные формы взаимодействия с семьями воспитанников по технологическим этапам.</a:t>
            </a:r>
          </a:p>
          <a:p>
            <a:pPr algn="just"/>
            <a:endParaRPr lang="ru-RU" dirty="0"/>
          </a:p>
          <a:p>
            <a:endParaRPr lang="ru-RU" dirty="0"/>
          </a:p>
        </p:txBody>
      </p:sp>
    </p:spTree>
    <p:extLst>
      <p:ext uri="{BB962C8B-B14F-4D97-AF65-F5344CB8AC3E}">
        <p14:creationId xmlns:p14="http://schemas.microsoft.com/office/powerpoint/2010/main" val="34899491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a:extLst>
              <a:ext uri="{FF2B5EF4-FFF2-40B4-BE49-F238E27FC236}">
                <a16:creationId xmlns:a16="http://schemas.microsoft.com/office/drawing/2014/main" id="{87AC6A08-A423-416A-A72E-D298B47F46F0}"/>
              </a:ext>
            </a:extLst>
          </p:cNvPr>
          <p:cNvSpPr>
            <a:spLocks noGrp="1"/>
          </p:cNvSpPr>
          <p:nvPr>
            <p:ph type="title"/>
          </p:nvPr>
        </p:nvSpPr>
        <p:spPr>
          <a:xfrm>
            <a:off x="103239" y="270023"/>
            <a:ext cx="11985522" cy="831189"/>
          </a:xfrm>
        </p:spPr>
        <p:txBody>
          <a:bodyPr anchor="t"/>
          <a:lstStyle/>
          <a:p>
            <a:pPr algn="ctr"/>
            <a:r>
              <a:rPr lang="ru-RU" sz="5400" dirty="0">
                <a:solidFill>
                  <a:srgbClr val="7030A0"/>
                </a:solidFill>
              </a:rPr>
              <a:t>Репертуар идей</a:t>
            </a:r>
          </a:p>
        </p:txBody>
      </p:sp>
      <p:sp>
        <p:nvSpPr>
          <p:cNvPr id="6" name="Объект 5">
            <a:extLst>
              <a:ext uri="{FF2B5EF4-FFF2-40B4-BE49-F238E27FC236}">
                <a16:creationId xmlns:a16="http://schemas.microsoft.com/office/drawing/2014/main" id="{24E78C68-B58F-4496-A3B3-90E3E0129485}"/>
              </a:ext>
            </a:extLst>
          </p:cNvPr>
          <p:cNvSpPr>
            <a:spLocks noGrp="1"/>
          </p:cNvSpPr>
          <p:nvPr>
            <p:ph sz="quarter" idx="13"/>
          </p:nvPr>
        </p:nvSpPr>
        <p:spPr>
          <a:xfrm>
            <a:off x="103239" y="1101213"/>
            <a:ext cx="11985522" cy="5486764"/>
          </a:xfrm>
          <a:solidFill>
            <a:schemeClr val="tx1"/>
          </a:solidFill>
        </p:spPr>
        <p:txBody>
          <a:bodyPr numCol="2">
            <a:normAutofit fontScale="92500" lnSpcReduction="10000"/>
          </a:bodyPr>
          <a:lstStyle/>
          <a:p>
            <a:pPr>
              <a:spcBef>
                <a:spcPts val="0"/>
              </a:spcBef>
            </a:pPr>
            <a:r>
              <a:rPr lang="ru-RU" sz="2800" dirty="0">
                <a:solidFill>
                  <a:srgbClr val="7030A0"/>
                </a:solidFill>
              </a:rPr>
              <a:t>Бюро ответственных родителей</a:t>
            </a:r>
          </a:p>
          <a:p>
            <a:pPr>
              <a:spcBef>
                <a:spcPts val="0"/>
              </a:spcBef>
            </a:pPr>
            <a:r>
              <a:rPr lang="ru-RU" sz="2800" dirty="0">
                <a:solidFill>
                  <a:srgbClr val="7030A0"/>
                </a:solidFill>
              </a:rPr>
              <a:t>Студия активного родительства</a:t>
            </a:r>
          </a:p>
          <a:p>
            <a:pPr>
              <a:spcBef>
                <a:spcPts val="0"/>
              </a:spcBef>
            </a:pPr>
            <a:r>
              <a:rPr lang="ru-RU" sz="2800" dirty="0">
                <a:solidFill>
                  <a:srgbClr val="7030A0"/>
                </a:solidFill>
              </a:rPr>
              <a:t>Академия родительских смыслов</a:t>
            </a:r>
          </a:p>
          <a:p>
            <a:pPr>
              <a:spcBef>
                <a:spcPts val="0"/>
              </a:spcBef>
            </a:pPr>
            <a:r>
              <a:rPr lang="ru-RU" sz="2800" dirty="0">
                <a:solidFill>
                  <a:srgbClr val="7030A0"/>
                </a:solidFill>
              </a:rPr>
              <a:t>Театр родительских ролей</a:t>
            </a:r>
          </a:p>
          <a:p>
            <a:pPr>
              <a:spcBef>
                <a:spcPts val="0"/>
              </a:spcBef>
            </a:pPr>
            <a:r>
              <a:rPr lang="ru-RU" sz="2800" dirty="0">
                <a:solidFill>
                  <a:srgbClr val="7030A0"/>
                </a:solidFill>
              </a:rPr>
              <a:t>Родительский лекторий</a:t>
            </a:r>
          </a:p>
          <a:p>
            <a:pPr>
              <a:spcBef>
                <a:spcPts val="0"/>
              </a:spcBef>
            </a:pPr>
            <a:r>
              <a:rPr lang="ru-RU" sz="2800" dirty="0">
                <a:solidFill>
                  <a:srgbClr val="7030A0"/>
                </a:solidFill>
              </a:rPr>
              <a:t>Комиксы для родителей</a:t>
            </a:r>
          </a:p>
          <a:p>
            <a:pPr>
              <a:spcBef>
                <a:spcPts val="0"/>
              </a:spcBef>
            </a:pPr>
            <a:r>
              <a:rPr lang="ru-RU" sz="2800" dirty="0">
                <a:solidFill>
                  <a:srgbClr val="7030A0"/>
                </a:solidFill>
              </a:rPr>
              <a:t>Курсы повышения родительского опыта</a:t>
            </a:r>
          </a:p>
          <a:p>
            <a:pPr>
              <a:spcBef>
                <a:spcPts val="0"/>
              </a:spcBef>
            </a:pPr>
            <a:r>
              <a:rPr lang="ru-RU" sz="2800" dirty="0" err="1">
                <a:solidFill>
                  <a:srgbClr val="7030A0"/>
                </a:solidFill>
              </a:rPr>
              <a:t>РодительГрад</a:t>
            </a:r>
            <a:r>
              <a:rPr lang="ru-RU" sz="2800" dirty="0">
                <a:solidFill>
                  <a:srgbClr val="7030A0"/>
                </a:solidFill>
              </a:rPr>
              <a:t> (пространство родительских активностей)</a:t>
            </a:r>
          </a:p>
          <a:p>
            <a:pPr>
              <a:spcBef>
                <a:spcPts val="0"/>
              </a:spcBef>
            </a:pPr>
            <a:r>
              <a:rPr lang="ru-RU" sz="2800" dirty="0">
                <a:solidFill>
                  <a:srgbClr val="7030A0"/>
                </a:solidFill>
              </a:rPr>
              <a:t>Родительская оперативка</a:t>
            </a:r>
          </a:p>
          <a:p>
            <a:pPr>
              <a:spcBef>
                <a:spcPts val="0"/>
              </a:spcBef>
            </a:pPr>
            <a:r>
              <a:rPr lang="ru-RU" sz="2800" dirty="0">
                <a:solidFill>
                  <a:srgbClr val="7030A0"/>
                </a:solidFill>
              </a:rPr>
              <a:t>Аукцион родительских идей</a:t>
            </a:r>
          </a:p>
          <a:p>
            <a:pPr>
              <a:spcBef>
                <a:spcPts val="0"/>
              </a:spcBef>
            </a:pPr>
            <a:r>
              <a:rPr lang="ru-RU" sz="2800" dirty="0">
                <a:solidFill>
                  <a:srgbClr val="7030A0"/>
                </a:solidFill>
              </a:rPr>
              <a:t>Канал родительских </a:t>
            </a:r>
            <a:r>
              <a:rPr lang="ru-RU" sz="2800" dirty="0" err="1">
                <a:solidFill>
                  <a:srgbClr val="7030A0"/>
                </a:solidFill>
              </a:rPr>
              <a:t>лайфхаков</a:t>
            </a:r>
            <a:endParaRPr lang="ru-RU" sz="2800" dirty="0">
              <a:solidFill>
                <a:srgbClr val="7030A0"/>
              </a:solidFill>
            </a:endParaRPr>
          </a:p>
          <a:p>
            <a:pPr>
              <a:spcBef>
                <a:spcPts val="0"/>
              </a:spcBef>
            </a:pPr>
            <a:r>
              <a:rPr lang="ru-RU" sz="2800" dirty="0">
                <a:solidFill>
                  <a:srgbClr val="7030A0"/>
                </a:solidFill>
              </a:rPr>
              <a:t>Родительские подкасты</a:t>
            </a:r>
          </a:p>
          <a:p>
            <a:pPr>
              <a:spcBef>
                <a:spcPts val="0"/>
              </a:spcBef>
            </a:pPr>
            <a:r>
              <a:rPr lang="ru-RU" sz="2800" dirty="0">
                <a:solidFill>
                  <a:srgbClr val="7030A0"/>
                </a:solidFill>
              </a:rPr>
              <a:t>Цифровой </a:t>
            </a:r>
            <a:r>
              <a:rPr lang="ru-RU" sz="2800">
                <a:solidFill>
                  <a:srgbClr val="7030A0"/>
                </a:solidFill>
              </a:rPr>
              <a:t>образовательный маршрут</a:t>
            </a:r>
            <a:endParaRPr lang="ru-RU" sz="2800" dirty="0">
              <a:solidFill>
                <a:srgbClr val="7030A0"/>
              </a:solidFill>
            </a:endParaRPr>
          </a:p>
          <a:p>
            <a:pPr>
              <a:spcBef>
                <a:spcPts val="0"/>
              </a:spcBef>
            </a:pPr>
            <a:r>
              <a:rPr lang="ru-RU" sz="2800" dirty="0">
                <a:solidFill>
                  <a:srgbClr val="7030A0"/>
                </a:solidFill>
              </a:rPr>
              <a:t>Семейная карта</a:t>
            </a:r>
          </a:p>
          <a:p>
            <a:pPr>
              <a:spcBef>
                <a:spcPts val="0"/>
              </a:spcBef>
            </a:pPr>
            <a:r>
              <a:rPr lang="ru-RU" sz="2800" dirty="0">
                <a:solidFill>
                  <a:srgbClr val="7030A0"/>
                </a:solidFill>
              </a:rPr>
              <a:t>Аудиописьмо от родителя</a:t>
            </a:r>
          </a:p>
          <a:p>
            <a:pPr>
              <a:spcBef>
                <a:spcPts val="0"/>
              </a:spcBef>
            </a:pPr>
            <a:r>
              <a:rPr lang="ru-RU" sz="2800" dirty="0">
                <a:solidFill>
                  <a:srgbClr val="7030A0"/>
                </a:solidFill>
              </a:rPr>
              <a:t>Культурный маршрут</a:t>
            </a:r>
          </a:p>
          <a:p>
            <a:pPr>
              <a:spcBef>
                <a:spcPts val="0"/>
              </a:spcBef>
            </a:pPr>
            <a:r>
              <a:rPr lang="ru-RU" sz="2800" dirty="0">
                <a:solidFill>
                  <a:srgbClr val="7030A0"/>
                </a:solidFill>
              </a:rPr>
              <a:t>Семейная конфликтология</a:t>
            </a:r>
          </a:p>
          <a:p>
            <a:pPr>
              <a:spcBef>
                <a:spcPts val="0"/>
              </a:spcBef>
            </a:pPr>
            <a:r>
              <a:rPr lang="ru-RU" sz="2800" dirty="0">
                <a:solidFill>
                  <a:srgbClr val="7030A0"/>
                </a:solidFill>
              </a:rPr>
              <a:t>Голос семьи</a:t>
            </a:r>
          </a:p>
          <a:p>
            <a:pPr>
              <a:spcBef>
                <a:spcPts val="0"/>
              </a:spcBef>
            </a:pPr>
            <a:r>
              <a:rPr lang="ru-RU" sz="2800" dirty="0">
                <a:solidFill>
                  <a:srgbClr val="7030A0"/>
                </a:solidFill>
              </a:rPr>
              <a:t>Программа «</a:t>
            </a:r>
            <a:r>
              <a:rPr lang="ru-RU" sz="2800" dirty="0" err="1">
                <a:solidFill>
                  <a:srgbClr val="7030A0"/>
                </a:solidFill>
              </a:rPr>
              <a:t>Успехология</a:t>
            </a:r>
            <a:r>
              <a:rPr lang="ru-RU" sz="2800" dirty="0">
                <a:solidFill>
                  <a:srgbClr val="7030A0"/>
                </a:solidFill>
              </a:rPr>
              <a:t> семьи»</a:t>
            </a:r>
          </a:p>
          <a:p>
            <a:pPr>
              <a:spcBef>
                <a:spcPts val="0"/>
              </a:spcBef>
            </a:pPr>
            <a:r>
              <a:rPr lang="ru-RU" sz="2800" dirty="0">
                <a:solidFill>
                  <a:srgbClr val="7030A0"/>
                </a:solidFill>
              </a:rPr>
              <a:t>Семейная стажировка</a:t>
            </a:r>
          </a:p>
          <a:p>
            <a:pPr>
              <a:spcBef>
                <a:spcPts val="0"/>
              </a:spcBef>
            </a:pPr>
            <a:r>
              <a:rPr lang="ru-RU" sz="2800" dirty="0">
                <a:solidFill>
                  <a:srgbClr val="7030A0"/>
                </a:solidFill>
              </a:rPr>
              <a:t>Арт-ателье «Семейные традиции»</a:t>
            </a:r>
          </a:p>
          <a:p>
            <a:pPr>
              <a:spcBef>
                <a:spcPts val="0"/>
              </a:spcBef>
            </a:pPr>
            <a:r>
              <a:rPr lang="ru-RU" sz="2800" dirty="0">
                <a:solidFill>
                  <a:srgbClr val="7030A0"/>
                </a:solidFill>
              </a:rPr>
              <a:t>Проектное бюро «</a:t>
            </a:r>
            <a:r>
              <a:rPr lang="ru-RU" sz="2800" dirty="0" err="1">
                <a:solidFill>
                  <a:srgbClr val="7030A0"/>
                </a:solidFill>
              </a:rPr>
              <a:t>СемьЯ</a:t>
            </a:r>
            <a:r>
              <a:rPr lang="ru-RU" sz="2800" dirty="0">
                <a:solidFill>
                  <a:srgbClr val="7030A0"/>
                </a:solidFill>
              </a:rPr>
              <a:t>»</a:t>
            </a:r>
          </a:p>
          <a:p>
            <a:pPr>
              <a:spcBef>
                <a:spcPts val="0"/>
              </a:spcBef>
            </a:pPr>
            <a:r>
              <a:rPr lang="ru-RU" sz="2800" dirty="0">
                <a:solidFill>
                  <a:srgbClr val="7030A0"/>
                </a:solidFill>
              </a:rPr>
              <a:t>Семейное наставничество</a:t>
            </a:r>
          </a:p>
          <a:p>
            <a:pPr>
              <a:spcBef>
                <a:spcPts val="0"/>
              </a:spcBef>
            </a:pPr>
            <a:r>
              <a:rPr lang="ru-RU" sz="2800" dirty="0">
                <a:solidFill>
                  <a:srgbClr val="7030A0"/>
                </a:solidFill>
              </a:rPr>
              <a:t>Семейный кинозал</a:t>
            </a:r>
          </a:p>
          <a:p>
            <a:pPr>
              <a:spcBef>
                <a:spcPts val="0"/>
              </a:spcBef>
            </a:pPr>
            <a:r>
              <a:rPr lang="ru-RU" sz="2800" dirty="0">
                <a:solidFill>
                  <a:srgbClr val="7030A0"/>
                </a:solidFill>
              </a:rPr>
              <a:t>Социо-игровые сеансы</a:t>
            </a:r>
          </a:p>
          <a:p>
            <a:pPr>
              <a:spcBef>
                <a:spcPts val="0"/>
              </a:spcBef>
            </a:pPr>
            <a:r>
              <a:rPr lang="ru-RU" sz="2800" dirty="0">
                <a:solidFill>
                  <a:srgbClr val="7030A0"/>
                </a:solidFill>
              </a:rPr>
              <a:t>Программа семейных практик «Дети в приоритете»…</a:t>
            </a:r>
          </a:p>
          <a:p>
            <a:endParaRPr lang="ru-RU" dirty="0"/>
          </a:p>
        </p:txBody>
      </p:sp>
    </p:spTree>
    <p:extLst>
      <p:ext uri="{BB962C8B-B14F-4D97-AF65-F5344CB8AC3E}">
        <p14:creationId xmlns:p14="http://schemas.microsoft.com/office/powerpoint/2010/main" val="32515662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9721129-7438-4F5F-93E0-3A88AF1810DC}"/>
              </a:ext>
            </a:extLst>
          </p:cNvPr>
          <p:cNvSpPr>
            <a:spLocks noGrp="1"/>
          </p:cNvSpPr>
          <p:nvPr>
            <p:ph type="title"/>
          </p:nvPr>
        </p:nvSpPr>
        <p:spPr>
          <a:xfrm>
            <a:off x="246000" y="423512"/>
            <a:ext cx="11946000" cy="5342021"/>
          </a:xfrm>
        </p:spPr>
        <p:txBody>
          <a:bodyPr>
            <a:normAutofit/>
          </a:bodyPr>
          <a:lstStyle/>
          <a:p>
            <a:pPr algn="ctr">
              <a:spcBef>
                <a:spcPts val="1200"/>
              </a:spcBef>
            </a:pPr>
            <a:r>
              <a:rPr lang="ru-RU" sz="7200" b="1" dirty="0">
                <a:solidFill>
                  <a:srgbClr val="7030A0"/>
                </a:solidFill>
                <a:latin typeface="+mn-lt"/>
              </a:rPr>
              <a:t>Кодекс</a:t>
            </a:r>
            <a:br>
              <a:rPr lang="ru-RU" sz="7200" b="1" dirty="0">
                <a:solidFill>
                  <a:srgbClr val="7030A0"/>
                </a:solidFill>
                <a:latin typeface="+mn-lt"/>
              </a:rPr>
            </a:br>
            <a:r>
              <a:rPr lang="ru-RU" sz="7200" b="1" dirty="0">
                <a:solidFill>
                  <a:srgbClr val="7030A0"/>
                </a:solidFill>
                <a:latin typeface="+mn-lt"/>
              </a:rPr>
              <a:t>Памятка</a:t>
            </a:r>
            <a:br>
              <a:rPr lang="ru-RU" sz="7200" b="1" dirty="0">
                <a:solidFill>
                  <a:srgbClr val="7030A0"/>
                </a:solidFill>
                <a:latin typeface="+mn-lt"/>
              </a:rPr>
            </a:br>
            <a:r>
              <a:rPr lang="ru-RU" sz="7200" b="1" dirty="0">
                <a:solidFill>
                  <a:srgbClr val="7030A0"/>
                </a:solidFill>
                <a:latin typeface="+mn-lt"/>
              </a:rPr>
              <a:t>Чек-лист</a:t>
            </a:r>
            <a:br>
              <a:rPr lang="ru-RU" sz="7200" b="1" dirty="0">
                <a:solidFill>
                  <a:srgbClr val="7030A0"/>
                </a:solidFill>
                <a:latin typeface="+mn-lt"/>
              </a:rPr>
            </a:br>
            <a:r>
              <a:rPr lang="ru-RU" sz="7200" b="1" dirty="0" err="1">
                <a:solidFill>
                  <a:srgbClr val="7030A0"/>
                </a:solidFill>
                <a:latin typeface="+mn-lt"/>
              </a:rPr>
              <a:t>Помогатор</a:t>
            </a:r>
            <a:r>
              <a:rPr lang="ru-RU" sz="7200" b="1" dirty="0">
                <a:solidFill>
                  <a:srgbClr val="7030A0"/>
                </a:solidFill>
                <a:latin typeface="+mn-lt"/>
              </a:rPr>
              <a:t>…</a:t>
            </a:r>
          </a:p>
        </p:txBody>
      </p:sp>
    </p:spTree>
    <p:extLst>
      <p:ext uri="{BB962C8B-B14F-4D97-AF65-F5344CB8AC3E}">
        <p14:creationId xmlns:p14="http://schemas.microsoft.com/office/powerpoint/2010/main" val="3592631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a:extLst>
              <a:ext uri="{FF2B5EF4-FFF2-40B4-BE49-F238E27FC236}">
                <a16:creationId xmlns:a16="http://schemas.microsoft.com/office/drawing/2014/main" id="{11E54868-C6FC-4814-8C47-273537B2BB54}"/>
              </a:ext>
            </a:extLst>
          </p:cNvPr>
          <p:cNvPicPr/>
          <p:nvPr/>
        </p:nvPicPr>
        <p:blipFill rotWithShape="1">
          <a:blip r:embed="rId2"/>
          <a:srcRect l="16687" t="16718" r="17578" b="16739"/>
          <a:stretch/>
        </p:blipFill>
        <p:spPr bwMode="auto">
          <a:xfrm>
            <a:off x="147484" y="186814"/>
            <a:ext cx="11877368" cy="645979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567474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62D4067-557D-46B6-98E4-58C9F0636152}"/>
              </a:ext>
            </a:extLst>
          </p:cNvPr>
          <p:cNvSpPr>
            <a:spLocks noGrp="1"/>
          </p:cNvSpPr>
          <p:nvPr>
            <p:ph type="title"/>
          </p:nvPr>
        </p:nvSpPr>
        <p:spPr>
          <a:xfrm>
            <a:off x="163629" y="153369"/>
            <a:ext cx="11608067" cy="1020913"/>
          </a:xfrm>
        </p:spPr>
        <p:txBody>
          <a:bodyPr>
            <a:normAutofit fontScale="90000"/>
          </a:bodyPr>
          <a:lstStyle/>
          <a:p>
            <a:pPr algn="ctr"/>
            <a:r>
              <a:rPr lang="ru-RU" sz="4800" b="1" dirty="0">
                <a:solidFill>
                  <a:srgbClr val="7030A0"/>
                </a:solidFill>
                <a:latin typeface="+mn-lt"/>
              </a:rPr>
              <a:t>Правила эффективной коммуникации</a:t>
            </a:r>
          </a:p>
        </p:txBody>
      </p:sp>
      <p:sp>
        <p:nvSpPr>
          <p:cNvPr id="3" name="Объект 2">
            <a:extLst>
              <a:ext uri="{FF2B5EF4-FFF2-40B4-BE49-F238E27FC236}">
                <a16:creationId xmlns:a16="http://schemas.microsoft.com/office/drawing/2014/main" id="{B87229A5-844A-4179-A8A7-F0C5DFF446E1}"/>
              </a:ext>
            </a:extLst>
          </p:cNvPr>
          <p:cNvSpPr>
            <a:spLocks noGrp="1"/>
          </p:cNvSpPr>
          <p:nvPr>
            <p:ph idx="1"/>
          </p:nvPr>
        </p:nvSpPr>
        <p:spPr/>
        <p:txBody>
          <a:bodyPr>
            <a:normAutofit fontScale="70000" lnSpcReduction="20000"/>
          </a:bodyPr>
          <a:lstStyle/>
          <a:p>
            <a:r>
              <a:rPr lang="ru-RU" dirty="0"/>
              <a:t>Управляйте ситуацией </a:t>
            </a:r>
          </a:p>
          <a:p>
            <a:r>
              <a:rPr lang="ru-RU" dirty="0"/>
              <a:t>Не стремитесь отстоять свою позицию любой ценой</a:t>
            </a:r>
          </a:p>
          <a:p>
            <a:r>
              <a:rPr lang="ru-RU" dirty="0"/>
              <a:t> Обсуждайте проблему, а не личные качества ребенка</a:t>
            </a:r>
          </a:p>
          <a:p>
            <a:r>
              <a:rPr lang="ru-RU" dirty="0"/>
              <a:t> Учитывайте личные интересы друг друга</a:t>
            </a:r>
          </a:p>
          <a:p>
            <a:r>
              <a:rPr lang="ru-RU" dirty="0"/>
              <a:t> Мы ВМЕСТЕ против проблемы, а не против друг друга</a:t>
            </a:r>
          </a:p>
          <a:p>
            <a:r>
              <a:rPr lang="ru-RU" dirty="0"/>
              <a:t>Старайтесь почувствовать эмоциональное состояние родителей.</a:t>
            </a:r>
          </a:p>
          <a:p>
            <a:r>
              <a:rPr lang="ru-RU" dirty="0"/>
              <a:t>Находите возможность каждый раз говорить родителям что-нибудь положительное о ребенке — это лучший способ расположить родителей к себе.</a:t>
            </a:r>
          </a:p>
          <a:p>
            <a:r>
              <a:rPr lang="ru-RU" dirty="0"/>
              <a:t>Давайте родителям возможность высказаться, не перебивая их.</a:t>
            </a:r>
          </a:p>
          <a:p>
            <a:r>
              <a:rPr lang="ru-RU" dirty="0"/>
              <a:t>Важно быть эмоционально уравновешенным при общении с родителями, подавать пример воспитанности и такта.</a:t>
            </a:r>
          </a:p>
          <a:p>
            <a:r>
              <a:rPr lang="ru-RU" dirty="0"/>
              <a:t>В сложной ситуации старайтесь подавать пример уступчивости — этим своего достоинства уронить нельзя, но укрепить его можно.</a:t>
            </a:r>
          </a:p>
          <a:p>
            <a:endParaRPr lang="ru-RU" dirty="0"/>
          </a:p>
        </p:txBody>
      </p:sp>
    </p:spTree>
    <p:extLst>
      <p:ext uri="{BB962C8B-B14F-4D97-AF65-F5344CB8AC3E}">
        <p14:creationId xmlns:p14="http://schemas.microsoft.com/office/powerpoint/2010/main" val="25850972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a:extLst>
              <a:ext uri="{FF2B5EF4-FFF2-40B4-BE49-F238E27FC236}">
                <a16:creationId xmlns:a16="http://schemas.microsoft.com/office/drawing/2014/main" id="{5BDF2A3A-CACF-40AB-8588-28666290B7CE}"/>
              </a:ext>
            </a:extLst>
          </p:cNvPr>
          <p:cNvSpPr>
            <a:spLocks noGrp="1"/>
          </p:cNvSpPr>
          <p:nvPr>
            <p:ph type="title"/>
          </p:nvPr>
        </p:nvSpPr>
        <p:spPr>
          <a:xfrm>
            <a:off x="155121" y="73479"/>
            <a:ext cx="11879036" cy="1085849"/>
          </a:xfrm>
        </p:spPr>
        <p:txBody>
          <a:bodyPr>
            <a:normAutofit fontScale="90000"/>
          </a:bodyPr>
          <a:lstStyle/>
          <a:p>
            <a:pPr algn="ctr"/>
            <a:r>
              <a:rPr lang="ru-RU" b="1" dirty="0">
                <a:solidFill>
                  <a:schemeClr val="accent4">
                    <a:lumMod val="75000"/>
                  </a:schemeClr>
                </a:solidFill>
                <a:latin typeface="Arial" panose="020B0604020202020204" pitchFamily="34" charset="0"/>
                <a:cs typeface="Arial" panose="020B0604020202020204" pitchFamily="34" charset="0"/>
              </a:rPr>
              <a:t>Вопросы взаимодействия ОО с родителями</a:t>
            </a:r>
            <a:br>
              <a:rPr lang="ru-RU" dirty="0">
                <a:solidFill>
                  <a:schemeClr val="accent4">
                    <a:lumMod val="75000"/>
                  </a:schemeClr>
                </a:solidFill>
                <a:latin typeface="Arial" panose="020B0604020202020204" pitchFamily="34" charset="0"/>
                <a:cs typeface="Arial" panose="020B0604020202020204" pitchFamily="34" charset="0"/>
              </a:rPr>
            </a:br>
            <a:r>
              <a:rPr lang="ru-RU" sz="4000" dirty="0">
                <a:latin typeface="Arial" panose="020B0604020202020204" pitchFamily="34" charset="0"/>
                <a:cs typeface="Arial" panose="020B0604020202020204" pitchFamily="34" charset="0"/>
              </a:rPr>
              <a:t>Федеральный уровень</a:t>
            </a:r>
            <a:endParaRPr lang="ru-RU" sz="4000" dirty="0"/>
          </a:p>
        </p:txBody>
      </p:sp>
      <p:sp>
        <p:nvSpPr>
          <p:cNvPr id="5" name="Текст 4">
            <a:extLst>
              <a:ext uri="{FF2B5EF4-FFF2-40B4-BE49-F238E27FC236}">
                <a16:creationId xmlns:a16="http://schemas.microsoft.com/office/drawing/2014/main" id="{BFD7F9F5-DEE9-47EB-97C2-082C5B79E5A1}"/>
              </a:ext>
            </a:extLst>
          </p:cNvPr>
          <p:cNvSpPr>
            <a:spLocks noGrp="1"/>
          </p:cNvSpPr>
          <p:nvPr>
            <p:ph type="body" idx="1"/>
          </p:nvPr>
        </p:nvSpPr>
        <p:spPr>
          <a:xfrm>
            <a:off x="155120" y="869158"/>
            <a:ext cx="5157787" cy="823912"/>
          </a:xfrm>
        </p:spPr>
        <p:txBody>
          <a:bodyPr anchor="ctr"/>
          <a:lstStyle/>
          <a:p>
            <a:pPr algn="ctr"/>
            <a:r>
              <a:rPr lang="ru-RU" dirty="0">
                <a:latin typeface="Arial" panose="020B0604020202020204" pitchFamily="34" charset="0"/>
                <a:cs typeface="Arial" panose="020B0604020202020204" pitchFamily="34" charset="0"/>
              </a:rPr>
              <a:t>Государственный контекст</a:t>
            </a:r>
          </a:p>
        </p:txBody>
      </p:sp>
      <p:sp>
        <p:nvSpPr>
          <p:cNvPr id="6" name="Объект 5">
            <a:extLst>
              <a:ext uri="{FF2B5EF4-FFF2-40B4-BE49-F238E27FC236}">
                <a16:creationId xmlns:a16="http://schemas.microsoft.com/office/drawing/2014/main" id="{75B270FB-9289-4089-B7EC-D4E2FB58ADEA}"/>
              </a:ext>
            </a:extLst>
          </p:cNvPr>
          <p:cNvSpPr>
            <a:spLocks noGrp="1"/>
          </p:cNvSpPr>
          <p:nvPr>
            <p:ph sz="half" idx="2"/>
          </p:nvPr>
        </p:nvSpPr>
        <p:spPr>
          <a:xfrm>
            <a:off x="155120" y="1485900"/>
            <a:ext cx="5323116" cy="5225143"/>
          </a:xfrm>
        </p:spPr>
        <p:txBody>
          <a:bodyPr>
            <a:normAutofit fontScale="25000" lnSpcReduction="20000"/>
          </a:bodyPr>
          <a:lstStyle/>
          <a:p>
            <a:pPr marL="0" indent="0" algn="just">
              <a:lnSpc>
                <a:spcPct val="110000"/>
              </a:lnSpc>
              <a:spcBef>
                <a:spcPts val="0"/>
              </a:spcBef>
              <a:buSzPct val="200000"/>
            </a:pPr>
            <a:r>
              <a:rPr lang="ru-RU" sz="6400" b="1" dirty="0">
                <a:latin typeface="Arial" panose="020B0604020202020204" pitchFamily="34" charset="0"/>
                <a:cs typeface="Arial" panose="020B0604020202020204" pitchFamily="34" charset="0"/>
              </a:rPr>
              <a:t>Перечень поручений Президента от 14.06.2022 № Пр-1049 ГС </a:t>
            </a:r>
            <a:r>
              <a:rPr lang="ru-RU" sz="6400" dirty="0">
                <a:latin typeface="Arial" panose="020B0604020202020204" pitchFamily="34" charset="0"/>
                <a:cs typeface="Arial" panose="020B0604020202020204" pitchFamily="34" charset="0"/>
              </a:rPr>
              <a:t>П.3 «Просвещение родителей – задача государственной важности»; </a:t>
            </a:r>
          </a:p>
          <a:p>
            <a:pPr marL="0" indent="0" algn="just">
              <a:lnSpc>
                <a:spcPct val="110000"/>
              </a:lnSpc>
              <a:spcBef>
                <a:spcPts val="0"/>
              </a:spcBef>
              <a:buSzPct val="200000"/>
            </a:pPr>
            <a:r>
              <a:rPr lang="ru-RU" sz="6400" dirty="0">
                <a:latin typeface="Arial" panose="020B0604020202020204" pitchFamily="34" charset="0"/>
                <a:cs typeface="Arial" panose="020B0604020202020204" pitchFamily="34" charset="0"/>
              </a:rPr>
              <a:t>Просветительская деятельность в ОО – это деятельность, направленная на обеспечение педагогической и психологической </a:t>
            </a:r>
            <a:r>
              <a:rPr lang="ru-RU" sz="6400" u="sng" dirty="0">
                <a:latin typeface="Arial" panose="020B0604020202020204" pitchFamily="34" charset="0"/>
                <a:cs typeface="Arial" panose="020B0604020202020204" pitchFamily="34" charset="0"/>
              </a:rPr>
              <a:t>помощи семьям </a:t>
            </a:r>
            <a:r>
              <a:rPr lang="ru-RU" sz="6400" dirty="0">
                <a:latin typeface="Arial" panose="020B0604020202020204" pitchFamily="34" charset="0"/>
                <a:cs typeface="Arial" panose="020B0604020202020204" pitchFamily="34" charset="0"/>
              </a:rPr>
              <a:t>в вопросах образования, охраны и укрепления здоровья каждого ребенка; обеспечение единства подходов к воспитанию и обучению детей в условиях ОО и семьи; повышение воспитательного потенциала семьи.</a:t>
            </a:r>
          </a:p>
          <a:p>
            <a:pPr marL="0" indent="0" algn="just">
              <a:lnSpc>
                <a:spcPct val="110000"/>
              </a:lnSpc>
              <a:spcBef>
                <a:spcPts val="0"/>
              </a:spcBef>
              <a:buSzPct val="200000"/>
            </a:pPr>
            <a:r>
              <a:rPr lang="ru-RU" sz="6400" dirty="0">
                <a:latin typeface="Arial" panose="020B0604020202020204" pitchFamily="34" charset="0"/>
                <a:cs typeface="Arial" panose="020B0604020202020204" pitchFamily="34" charset="0"/>
              </a:rPr>
              <a:t>Ключевая задача – </a:t>
            </a:r>
            <a:r>
              <a:rPr lang="ru-RU" sz="6400" u="sng" dirty="0">
                <a:latin typeface="Arial" panose="020B0604020202020204" pitchFamily="34" charset="0"/>
                <a:cs typeface="Arial" panose="020B0604020202020204" pitchFamily="34" charset="0"/>
              </a:rPr>
              <a:t>предоставить</a:t>
            </a:r>
            <a:r>
              <a:rPr lang="ru-RU" sz="6400" dirty="0">
                <a:latin typeface="Arial" panose="020B0604020202020204" pitchFamily="34" charset="0"/>
                <a:cs typeface="Arial" panose="020B0604020202020204" pitchFamily="34" charset="0"/>
              </a:rPr>
              <a:t> семье современные научно обоснованные рекомендации и помочь родителям применять их с учетом индивидуальных особенностей своего ребенка.</a:t>
            </a:r>
          </a:p>
          <a:p>
            <a:pPr marL="0" indent="0" algn="just">
              <a:lnSpc>
                <a:spcPct val="110000"/>
              </a:lnSpc>
              <a:spcBef>
                <a:spcPts val="0"/>
              </a:spcBef>
              <a:buSzPct val="200000"/>
            </a:pPr>
            <a:r>
              <a:rPr lang="ru-RU" sz="6400" dirty="0">
                <a:latin typeface="Arial" panose="020B0604020202020204" pitchFamily="34" charset="0"/>
                <a:cs typeface="Arial" panose="020B0604020202020204" pitchFamily="34" charset="0"/>
              </a:rPr>
              <a:t>Взаимодействие педагогических работников с родителями – деятельность педагогов и родителей обучающихся, направленная на </a:t>
            </a:r>
            <a:r>
              <a:rPr lang="ru-RU" sz="6400" u="sng" dirty="0">
                <a:latin typeface="Arial" panose="020B0604020202020204" pitchFamily="34" charset="0"/>
                <a:cs typeface="Arial" panose="020B0604020202020204" pitchFamily="34" charset="0"/>
              </a:rPr>
              <a:t>консолидированное решение задач</a:t>
            </a:r>
            <a:r>
              <a:rPr lang="ru-RU" sz="6400" dirty="0">
                <a:latin typeface="Arial" panose="020B0604020202020204" pitchFamily="34" charset="0"/>
                <a:cs typeface="Arial" panose="020B0604020202020204" pitchFamily="34" charset="0"/>
              </a:rPr>
              <a:t> обучения, воспитания и развития детей, охраны и укрепления их физического и психического здоровья, развития индивидуальных способностей и необходимой коррекции нарушений развития.</a:t>
            </a:r>
          </a:p>
          <a:p>
            <a:endParaRPr lang="ru-RU" dirty="0"/>
          </a:p>
        </p:txBody>
      </p:sp>
      <p:sp>
        <p:nvSpPr>
          <p:cNvPr id="7" name="Текст 6">
            <a:extLst>
              <a:ext uri="{FF2B5EF4-FFF2-40B4-BE49-F238E27FC236}">
                <a16:creationId xmlns:a16="http://schemas.microsoft.com/office/drawing/2014/main" id="{9BCD5A94-77E0-44D2-8D27-547F1430EDC3}"/>
              </a:ext>
            </a:extLst>
          </p:cNvPr>
          <p:cNvSpPr>
            <a:spLocks noGrp="1"/>
          </p:cNvSpPr>
          <p:nvPr>
            <p:ph type="body" sz="quarter" idx="3"/>
          </p:nvPr>
        </p:nvSpPr>
        <p:spPr>
          <a:xfrm>
            <a:off x="6629400" y="1269207"/>
            <a:ext cx="5183188" cy="823912"/>
          </a:xfrm>
        </p:spPr>
        <p:txBody>
          <a:bodyPr anchor="ctr"/>
          <a:lstStyle/>
          <a:p>
            <a:pPr algn="ctr"/>
            <a:r>
              <a:rPr lang="ru-RU" dirty="0">
                <a:latin typeface="Arial" panose="020B0604020202020204" pitchFamily="34" charset="0"/>
                <a:cs typeface="Arial" panose="020B0604020202020204" pitchFamily="34" charset="0"/>
              </a:rPr>
              <a:t>Образовательный контекст</a:t>
            </a:r>
          </a:p>
        </p:txBody>
      </p:sp>
      <p:sp>
        <p:nvSpPr>
          <p:cNvPr id="8" name="Объект 7">
            <a:extLst>
              <a:ext uri="{FF2B5EF4-FFF2-40B4-BE49-F238E27FC236}">
                <a16:creationId xmlns:a16="http://schemas.microsoft.com/office/drawing/2014/main" id="{D2A3F545-9255-431C-82AB-4B62FCEE1F5B}"/>
              </a:ext>
            </a:extLst>
          </p:cNvPr>
          <p:cNvSpPr>
            <a:spLocks noGrp="1"/>
          </p:cNvSpPr>
          <p:nvPr>
            <p:ph sz="quarter" idx="4"/>
          </p:nvPr>
        </p:nvSpPr>
        <p:spPr>
          <a:xfrm>
            <a:off x="5962650" y="1943100"/>
            <a:ext cx="6071507" cy="4173084"/>
          </a:xfrm>
        </p:spPr>
        <p:txBody>
          <a:bodyPr>
            <a:normAutofit fontScale="25000" lnSpcReduction="20000"/>
          </a:bodyPr>
          <a:lstStyle/>
          <a:p>
            <a:pPr marL="0" indent="0">
              <a:lnSpc>
                <a:spcPct val="110000"/>
              </a:lnSpc>
              <a:spcBef>
                <a:spcPts val="0"/>
              </a:spcBef>
              <a:buSzPct val="200000"/>
            </a:pPr>
            <a:r>
              <a:rPr lang="ru-RU" sz="6400" b="1" dirty="0">
                <a:latin typeface="Arial" panose="020B0604020202020204" pitchFamily="34" charset="0"/>
                <a:cs typeface="Arial" panose="020B0604020202020204" pitchFamily="34" charset="0"/>
              </a:rPr>
              <a:t>ФЗ «Об образовании в РФ»</a:t>
            </a:r>
          </a:p>
          <a:p>
            <a:pPr marL="0" indent="0" algn="just">
              <a:lnSpc>
                <a:spcPct val="110000"/>
              </a:lnSpc>
              <a:spcBef>
                <a:spcPts val="0"/>
              </a:spcBef>
              <a:buSzPct val="200000"/>
              <a:buNone/>
            </a:pPr>
            <a:r>
              <a:rPr lang="ru-RU" sz="6400" dirty="0">
                <a:latin typeface="Arial" panose="020B0604020202020204" pitchFamily="34" charset="0"/>
                <a:cs typeface="Arial" panose="020B0604020202020204" pitchFamily="34" charset="0"/>
              </a:rPr>
              <a:t>п.2 ст. 44: «…образовательные организации оказывают помощь родителям (законным представителям) несовершеннолетних обучающихся в воспитании детей, охране и укреплении их физического и психического здоровья, развитии индивидуальных способностей и необходимой коррекции нарушений их развития»; </a:t>
            </a:r>
          </a:p>
          <a:p>
            <a:pPr marL="0" indent="0">
              <a:lnSpc>
                <a:spcPct val="110000"/>
              </a:lnSpc>
              <a:spcBef>
                <a:spcPts val="0"/>
              </a:spcBef>
              <a:buSzPct val="200000"/>
            </a:pPr>
            <a:r>
              <a:rPr lang="ru-RU" sz="6400" b="1" dirty="0">
                <a:latin typeface="Arial" panose="020B0604020202020204" pitchFamily="34" charset="0"/>
                <a:cs typeface="Arial" panose="020B0604020202020204" pitchFamily="34" charset="0"/>
              </a:rPr>
              <a:t>ФГОС ДО </a:t>
            </a:r>
            <a:r>
              <a:rPr lang="ru-RU" sz="6400" dirty="0">
                <a:latin typeface="Arial" panose="020B0604020202020204" pitchFamily="34" charset="0"/>
                <a:cs typeface="Arial" panose="020B0604020202020204" pitchFamily="34" charset="0"/>
              </a:rPr>
              <a:t>обеспечение психолого-педагогической поддержки семьи и повышение компетентности родителей (законных представителей) в вопросах воспитания, обучения и развития, охраны и укрепления здоровья детей, обеспечения их безопасности;</a:t>
            </a:r>
          </a:p>
          <a:p>
            <a:pPr marL="0" indent="0" algn="just">
              <a:lnSpc>
                <a:spcPct val="110000"/>
              </a:lnSpc>
              <a:spcBef>
                <a:spcPts val="0"/>
              </a:spcBef>
              <a:buSzPct val="200000"/>
            </a:pPr>
            <a:r>
              <a:rPr lang="ru-RU" sz="6400" b="1" dirty="0">
                <a:latin typeface="Arial" panose="020B0604020202020204" pitchFamily="34" charset="0"/>
                <a:cs typeface="Arial" panose="020B0604020202020204" pitchFamily="34" charset="0"/>
              </a:rPr>
              <a:t>ФОП ДО </a:t>
            </a:r>
            <a:r>
              <a:rPr lang="ru-RU" sz="6400" dirty="0">
                <a:latin typeface="Arial" panose="020B0604020202020204" pitchFamily="34" charset="0"/>
                <a:cs typeface="Arial" panose="020B0604020202020204" pitchFamily="34" charset="0"/>
              </a:rPr>
              <a:t>обеспечение единства подходов к воспитанию и обучению детей в условиях ДОО и семьи; повышение воспитательного потенциала семьи;</a:t>
            </a:r>
          </a:p>
          <a:p>
            <a:endParaRPr lang="ru-RU" dirty="0"/>
          </a:p>
        </p:txBody>
      </p:sp>
    </p:spTree>
    <p:extLst>
      <p:ext uri="{BB962C8B-B14F-4D97-AF65-F5344CB8AC3E}">
        <p14:creationId xmlns:p14="http://schemas.microsoft.com/office/powerpoint/2010/main" val="192113831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D4A44C-9C36-40F8-ACDC-A15BB4979EA2}"/>
              </a:ext>
            </a:extLst>
          </p:cNvPr>
          <p:cNvSpPr>
            <a:spLocks noGrp="1"/>
          </p:cNvSpPr>
          <p:nvPr>
            <p:ph type="title"/>
          </p:nvPr>
        </p:nvSpPr>
        <p:spPr>
          <a:xfrm>
            <a:off x="838200" y="365126"/>
            <a:ext cx="10515600" cy="481898"/>
          </a:xfrm>
        </p:spPr>
        <p:txBody>
          <a:bodyPr>
            <a:normAutofit fontScale="90000"/>
          </a:bodyPr>
          <a:lstStyle/>
          <a:p>
            <a:pPr algn="ctr"/>
            <a:r>
              <a:rPr lang="ru-RU" sz="5400" b="1" dirty="0">
                <a:solidFill>
                  <a:srgbClr val="7030A0"/>
                </a:solidFill>
                <a:latin typeface="+mn-lt"/>
              </a:rPr>
              <a:t>Кодекс этичного педагога</a:t>
            </a:r>
          </a:p>
        </p:txBody>
      </p:sp>
      <p:sp>
        <p:nvSpPr>
          <p:cNvPr id="3" name="Объект 2">
            <a:extLst>
              <a:ext uri="{FF2B5EF4-FFF2-40B4-BE49-F238E27FC236}">
                <a16:creationId xmlns:a16="http://schemas.microsoft.com/office/drawing/2014/main" id="{C575BF3E-8094-4AFF-97B9-076653DBEC79}"/>
              </a:ext>
            </a:extLst>
          </p:cNvPr>
          <p:cNvSpPr>
            <a:spLocks noGrp="1"/>
          </p:cNvSpPr>
          <p:nvPr>
            <p:ph idx="1"/>
          </p:nvPr>
        </p:nvSpPr>
        <p:spPr>
          <a:xfrm>
            <a:off x="385011" y="847024"/>
            <a:ext cx="11617692" cy="5852159"/>
          </a:xfrm>
        </p:spPr>
        <p:txBody>
          <a:bodyPr>
            <a:normAutofit fontScale="40000" lnSpcReduction="20000"/>
          </a:bodyPr>
          <a:lstStyle/>
          <a:p>
            <a:pPr marL="0" indent="0">
              <a:buNone/>
            </a:pPr>
            <a:r>
              <a:rPr lang="ru-RU" sz="4800" dirty="0"/>
              <a:t>1.</a:t>
            </a:r>
            <a:r>
              <a:rPr lang="ru-RU" sz="3800" dirty="0"/>
              <a:t> </a:t>
            </a:r>
            <a:r>
              <a:rPr lang="ru-RU" sz="4800" dirty="0"/>
              <a:t>    </a:t>
            </a:r>
            <a:r>
              <a:rPr lang="ru-RU" sz="4800" b="1" dirty="0"/>
              <a:t>Не выносите суждений.</a:t>
            </a:r>
            <a:r>
              <a:rPr lang="ru-RU" sz="4800" dirty="0"/>
              <a:t> Педагогу необходимо избегать суждений типа «Вы слишком мало уделяете времени воспитанию сына (дочери)», так как эти фразы (даже если они абсолютно справедливы) чаще всего порождают протест со стороны родителей.</a:t>
            </a:r>
          </a:p>
          <a:p>
            <a:pPr marL="0" indent="0">
              <a:buNone/>
            </a:pPr>
            <a:r>
              <a:rPr lang="ru-RU" sz="4800" dirty="0"/>
              <a:t>2.     </a:t>
            </a:r>
            <a:r>
              <a:rPr lang="ru-RU" sz="4800" b="1" dirty="0"/>
              <a:t>Не поучайте.</a:t>
            </a:r>
            <a:r>
              <a:rPr lang="ru-RU" sz="4800" dirty="0"/>
              <a:t> Не подсказывать решения. Нельзя навязывать собеседнику свою собственную точку зрения и «учить жизни» родителей, так как фразы «На Вашем месте я бы…» и им подобные ущемляют самолюбие собеседника и не способствуют процессу общения.</a:t>
            </a:r>
          </a:p>
          <a:p>
            <a:pPr marL="0" indent="0">
              <a:buNone/>
            </a:pPr>
            <a:r>
              <a:rPr lang="ru-RU" sz="4800" dirty="0"/>
              <a:t>3.     </a:t>
            </a:r>
            <a:r>
              <a:rPr lang="ru-RU" sz="4800" b="1" dirty="0"/>
              <a:t>Не ставьте «диагноз».</a:t>
            </a:r>
            <a:r>
              <a:rPr lang="ru-RU" sz="4800" dirty="0"/>
              <a:t> Необходимо помнить, что все фразы педагога должны быть корректны. Категоричные высказывания - «Ваш ребенок не умеет себя вести», «Вам нужно обратиться по поводу отклонений в поведении вашего сына (дочери) к психологу» всегда настораживают родителей и настраивают против вас.</a:t>
            </a:r>
          </a:p>
          <a:p>
            <a:pPr marL="0" indent="0">
              <a:buNone/>
            </a:pPr>
            <a:r>
              <a:rPr lang="ru-RU" sz="4800" dirty="0"/>
              <a:t>4.     </a:t>
            </a:r>
            <a:r>
              <a:rPr lang="ru-RU" sz="4800" b="1" dirty="0"/>
              <a:t>Не выпытывайте.</a:t>
            </a:r>
            <a:r>
              <a:rPr lang="ru-RU" sz="4800" dirty="0"/>
              <a:t> Нельзя задавать родителям вопросы, не касающиеся педагогического процесса, так как излишнее любопытство разрушает взаимопонимание между семьей и школой.</a:t>
            </a:r>
          </a:p>
          <a:p>
            <a:pPr marL="0" indent="0">
              <a:buNone/>
            </a:pPr>
            <a:r>
              <a:rPr lang="ru-RU" sz="4800" dirty="0"/>
              <a:t>5.     </a:t>
            </a:r>
            <a:r>
              <a:rPr lang="ru-RU" sz="4800" b="1" dirty="0"/>
              <a:t>Не разглашайте «тайну».</a:t>
            </a:r>
            <a:r>
              <a:rPr lang="ru-RU" sz="4800" dirty="0"/>
              <a:t> Педагог обязан сохранять в тайне сведения о семье, доверенные ему родителями, если те не желают, чтобы эти сведения стали достоянием гласности.</a:t>
            </a:r>
          </a:p>
          <a:p>
            <a:pPr marL="0" indent="0">
              <a:buNone/>
            </a:pPr>
            <a:r>
              <a:rPr lang="ru-RU" sz="4800" dirty="0"/>
              <a:t>6.     </a:t>
            </a:r>
            <a:r>
              <a:rPr lang="ru-RU" sz="4800" b="1" dirty="0"/>
              <a:t>Не провоцируйте конфликты.</a:t>
            </a:r>
            <a:r>
              <a:rPr lang="ru-RU" sz="4800" dirty="0"/>
              <a:t> Педагог избежит конфликтных ситуаций в общении с родителями, если будет соблюдать все вышеперечисленные правила общения с родителя.</a:t>
            </a:r>
          </a:p>
          <a:p>
            <a:endParaRPr lang="ru-RU" dirty="0"/>
          </a:p>
        </p:txBody>
      </p:sp>
    </p:spTree>
    <p:extLst>
      <p:ext uri="{BB962C8B-B14F-4D97-AF65-F5344CB8AC3E}">
        <p14:creationId xmlns:p14="http://schemas.microsoft.com/office/powerpoint/2010/main" val="29075734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CC0CE1F-6D37-4A2A-BB35-2782206E2154}"/>
              </a:ext>
            </a:extLst>
          </p:cNvPr>
          <p:cNvSpPr>
            <a:spLocks noGrp="1"/>
          </p:cNvSpPr>
          <p:nvPr>
            <p:ph type="title"/>
          </p:nvPr>
        </p:nvSpPr>
        <p:spPr>
          <a:xfrm>
            <a:off x="385010" y="230371"/>
            <a:ext cx="11656192" cy="703279"/>
          </a:xfrm>
        </p:spPr>
        <p:txBody>
          <a:bodyPr>
            <a:normAutofit fontScale="90000"/>
          </a:bodyPr>
          <a:lstStyle/>
          <a:p>
            <a:r>
              <a:rPr lang="ru-RU" b="1" dirty="0">
                <a:solidFill>
                  <a:srgbClr val="7030A0"/>
                </a:solidFill>
                <a:latin typeface="+mn-lt"/>
              </a:rPr>
              <a:t>Учимся разрешать конфликты с родителями</a:t>
            </a:r>
            <a:endParaRPr lang="ru-RU" dirty="0">
              <a:solidFill>
                <a:srgbClr val="7030A0"/>
              </a:solidFill>
              <a:latin typeface="+mn-lt"/>
            </a:endParaRPr>
          </a:p>
        </p:txBody>
      </p:sp>
      <p:sp>
        <p:nvSpPr>
          <p:cNvPr id="3" name="Объект 2">
            <a:extLst>
              <a:ext uri="{FF2B5EF4-FFF2-40B4-BE49-F238E27FC236}">
                <a16:creationId xmlns:a16="http://schemas.microsoft.com/office/drawing/2014/main" id="{F7F819D9-6B31-4332-B341-E398382A86EC}"/>
              </a:ext>
            </a:extLst>
          </p:cNvPr>
          <p:cNvSpPr>
            <a:spLocks noGrp="1"/>
          </p:cNvSpPr>
          <p:nvPr>
            <p:ph idx="1"/>
          </p:nvPr>
        </p:nvSpPr>
        <p:spPr>
          <a:xfrm>
            <a:off x="125128" y="1068404"/>
            <a:ext cx="11916074" cy="5669280"/>
          </a:xfrm>
        </p:spPr>
        <p:txBody>
          <a:bodyPr>
            <a:normAutofit fontScale="62500" lnSpcReduction="20000"/>
          </a:bodyPr>
          <a:lstStyle/>
          <a:p>
            <a:pPr marL="0" indent="0">
              <a:spcBef>
                <a:spcPts val="400"/>
              </a:spcBef>
              <a:buNone/>
            </a:pPr>
            <a:r>
              <a:rPr lang="ru-RU" sz="2900" dirty="0"/>
              <a:t>Конфликтов не надо бояться, их надо предупреждать, а в случае возникновения — улаживать. Именно улаживать, так как в конфликтах не бывает победителей. Конфликт показывает, что проблема назрела, и если ее разрешить, то конфликт минует.</a:t>
            </a:r>
          </a:p>
          <a:p>
            <a:pPr marL="0" indent="0">
              <a:spcBef>
                <a:spcPts val="400"/>
              </a:spcBef>
              <a:buNone/>
            </a:pPr>
            <a:r>
              <a:rPr lang="ru-RU" sz="2900" b="1" u="sng" dirty="0"/>
              <a:t>Алгоритмом разрешения конфликта:</a:t>
            </a:r>
            <a:endParaRPr lang="ru-RU" sz="2900" dirty="0"/>
          </a:p>
          <a:p>
            <a:pPr marL="0" indent="0">
              <a:spcBef>
                <a:spcPts val="400"/>
              </a:spcBef>
              <a:buNone/>
            </a:pPr>
            <a:r>
              <a:rPr lang="ru-RU" sz="2900" b="1" dirty="0"/>
              <a:t>1</a:t>
            </a:r>
            <a:r>
              <a:rPr lang="ru-RU" sz="2900" dirty="0"/>
              <a:t>. Выслушайте собеседника, не перебивая его.</a:t>
            </a:r>
          </a:p>
          <a:p>
            <a:pPr marL="0" indent="0">
              <a:spcBef>
                <a:spcPts val="400"/>
              </a:spcBef>
              <a:buNone/>
            </a:pPr>
            <a:r>
              <a:rPr lang="ru-RU" sz="2900" b="1" dirty="0"/>
              <a:t>2.</a:t>
            </a:r>
            <a:r>
              <a:rPr lang="ru-RU" sz="2900" dirty="0"/>
              <a:t> Признайте чувства, которые собеседник испытывает. Это можно сделать с помощью приема активного слушания — «отражения чувств собеседника»</a:t>
            </a:r>
          </a:p>
          <a:p>
            <a:pPr marL="0" indent="0">
              <a:spcBef>
                <a:spcPts val="400"/>
              </a:spcBef>
              <a:buNone/>
            </a:pPr>
            <a:r>
              <a:rPr lang="ru-RU" sz="2900" b="1" dirty="0"/>
              <a:t>3</a:t>
            </a:r>
            <a:r>
              <a:rPr lang="ru-RU" sz="2900" dirty="0"/>
              <a:t>. Установите границы допустимого: «Я готов(а) вас выслушать, но слушать брань не буду».</a:t>
            </a:r>
          </a:p>
          <a:p>
            <a:pPr marL="0" indent="0">
              <a:spcBef>
                <a:spcPts val="400"/>
              </a:spcBef>
              <a:buNone/>
            </a:pPr>
            <a:r>
              <a:rPr lang="ru-RU" sz="2900" b="1" dirty="0"/>
              <a:t>4</a:t>
            </a:r>
            <a:r>
              <a:rPr lang="ru-RU" sz="2900" dirty="0"/>
              <a:t>. Продемонстрируйте понимание роли родителя в воспитании ребенка, например: «Я понимаю, что вы заботитесь о своем ребенке».</a:t>
            </a:r>
          </a:p>
          <a:p>
            <a:pPr marL="0" indent="0">
              <a:spcBef>
                <a:spcPts val="400"/>
              </a:spcBef>
              <a:buNone/>
            </a:pPr>
            <a:r>
              <a:rPr lang="ru-RU" sz="2900" b="1" dirty="0"/>
              <a:t>5</a:t>
            </a:r>
            <a:r>
              <a:rPr lang="ru-RU" sz="2900" dirty="0"/>
              <a:t>. Выясните, как родитель воспринимает конфликт: «Пожалуйста, говорите, мне очень важно знать ваше мнение по поводу произошедшего».</a:t>
            </a:r>
          </a:p>
          <a:p>
            <a:pPr marL="0" indent="0">
              <a:spcBef>
                <a:spcPts val="400"/>
              </a:spcBef>
              <a:buNone/>
            </a:pPr>
            <a:r>
              <a:rPr lang="ru-RU" sz="2900" b="1" dirty="0"/>
              <a:t>6</a:t>
            </a:r>
            <a:r>
              <a:rPr lang="ru-RU" sz="2900" dirty="0"/>
              <a:t>. Четко сформулируйте предмет обсуждения, т.е. то, из-за чего возник конфликт. Это важно для сужения поля обсуждаемых проблем. Достигнуть этого можно с помощью приема активного слушания — резюмирования, например: «Таким образом, главное... Если теперь подытожить сказанное вами, то...». Еще лучше попросить сделать резюме самого родителя.</a:t>
            </a:r>
          </a:p>
          <a:p>
            <a:pPr marL="0" indent="0">
              <a:spcBef>
                <a:spcPts val="400"/>
              </a:spcBef>
              <a:buNone/>
            </a:pPr>
            <a:r>
              <a:rPr lang="ru-RU" sz="2900" b="1" dirty="0"/>
              <a:t>7.</a:t>
            </a:r>
            <a:r>
              <a:rPr lang="ru-RU" sz="2900" dirty="0"/>
              <a:t> Установите, по каким вопросам вы с родителем имеете одинаковые взгляды, а по каким — ваши мнения расходятся. Это можно сделать, повторив несколько раз вопрос: «Вы согласны с?..»</a:t>
            </a:r>
          </a:p>
          <a:p>
            <a:pPr marL="0" indent="0">
              <a:spcBef>
                <a:spcPts val="400"/>
              </a:spcBef>
              <a:buNone/>
            </a:pPr>
            <a:r>
              <a:rPr lang="ru-RU" sz="2900" b="1" dirty="0"/>
              <a:t>8.</a:t>
            </a:r>
            <a:r>
              <a:rPr lang="ru-RU" sz="2900" dirty="0"/>
              <a:t> Опишите содержание конфликта, избавив его от эмоциональных характеристик. Здесь снова может быть использован прием резюмирования: «Итак, мы пришли к тому что...».</a:t>
            </a:r>
          </a:p>
          <a:p>
            <a:pPr marL="0" indent="0">
              <a:spcBef>
                <a:spcPts val="400"/>
              </a:spcBef>
              <a:buNone/>
            </a:pPr>
            <a:r>
              <a:rPr lang="ru-RU" sz="2900" b="1" dirty="0"/>
              <a:t>9.</a:t>
            </a:r>
            <a:r>
              <a:rPr lang="ru-RU" sz="2900" dirty="0"/>
              <a:t> Ищите выход из ситуации, устраивающий обе стороны. Для этого попросите родителя дать свои предложения по решению проблемы и добавьте к ним свои. Если среди этого перечня не нашлось варианта, устраивающего обоих, то необходимо продолжить выдвижение предложений по решению проблемы до тех пор, пока не будет найден выход из ситуации, отвечающий интересам всех сторон</a:t>
            </a:r>
          </a:p>
          <a:p>
            <a:pPr marL="0" indent="0">
              <a:spcBef>
                <a:spcPts val="400"/>
              </a:spcBef>
              <a:buNone/>
            </a:pPr>
            <a:r>
              <a:rPr lang="ru-RU" sz="2900" b="1" dirty="0"/>
              <a:t>10.</a:t>
            </a:r>
            <a:r>
              <a:rPr lang="ru-RU" sz="2900" dirty="0"/>
              <a:t> Примите совместное «коммюнике», в котором устно или письменно будет зафиксировано, что обе стороны, участвующие в конфликте, признают решение приемлемым и обязуются его выполнять.</a:t>
            </a:r>
          </a:p>
          <a:p>
            <a:endParaRPr lang="ru-RU" dirty="0"/>
          </a:p>
        </p:txBody>
      </p:sp>
    </p:spTree>
    <p:extLst>
      <p:ext uri="{BB962C8B-B14F-4D97-AF65-F5344CB8AC3E}">
        <p14:creationId xmlns:p14="http://schemas.microsoft.com/office/powerpoint/2010/main" val="586158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CE53B0-FCC7-44F1-B86E-171B8E2144D8}"/>
              </a:ext>
            </a:extLst>
          </p:cNvPr>
          <p:cNvSpPr>
            <a:spLocks noGrp="1"/>
          </p:cNvSpPr>
          <p:nvPr>
            <p:ph type="title"/>
          </p:nvPr>
        </p:nvSpPr>
        <p:spPr>
          <a:xfrm>
            <a:off x="838200" y="365126"/>
            <a:ext cx="10515600" cy="664778"/>
          </a:xfrm>
        </p:spPr>
        <p:txBody>
          <a:bodyPr>
            <a:normAutofit fontScale="90000"/>
          </a:bodyPr>
          <a:lstStyle/>
          <a:p>
            <a:pPr algn="ctr"/>
            <a:r>
              <a:rPr lang="ru-RU" b="1" dirty="0">
                <a:solidFill>
                  <a:srgbClr val="7030A0"/>
                </a:solidFill>
                <a:latin typeface="+mn-lt"/>
              </a:rPr>
              <a:t>позитивные поведенческие маркеры</a:t>
            </a:r>
          </a:p>
        </p:txBody>
      </p:sp>
      <p:sp>
        <p:nvSpPr>
          <p:cNvPr id="3" name="Объект 2">
            <a:extLst>
              <a:ext uri="{FF2B5EF4-FFF2-40B4-BE49-F238E27FC236}">
                <a16:creationId xmlns:a16="http://schemas.microsoft.com/office/drawing/2014/main" id="{F348DAAA-AA59-4D26-980A-DB98FFC99611}"/>
              </a:ext>
            </a:extLst>
          </p:cNvPr>
          <p:cNvSpPr>
            <a:spLocks noGrp="1"/>
          </p:cNvSpPr>
          <p:nvPr>
            <p:ph idx="1"/>
          </p:nvPr>
        </p:nvSpPr>
        <p:spPr/>
        <p:txBody>
          <a:bodyPr/>
          <a:lstStyle/>
          <a:p>
            <a:r>
              <a:rPr lang="ru-RU" dirty="0"/>
              <a:t>Улыбка</a:t>
            </a:r>
          </a:p>
          <a:p>
            <a:r>
              <a:rPr lang="ru-RU" dirty="0"/>
              <a:t>Обращение по имени</a:t>
            </a:r>
          </a:p>
          <a:p>
            <a:r>
              <a:rPr lang="ru-RU" dirty="0"/>
              <a:t>Комплимент</a:t>
            </a:r>
          </a:p>
          <a:p>
            <a:r>
              <a:rPr lang="ru-RU" dirty="0"/>
              <a:t>Визуальный контакт</a:t>
            </a:r>
          </a:p>
          <a:p>
            <a:r>
              <a:rPr lang="ru-RU" dirty="0"/>
              <a:t>Комфортная дистанция</a:t>
            </a:r>
          </a:p>
          <a:p>
            <a:r>
              <a:rPr lang="ru-RU" dirty="0"/>
              <a:t>Открытые жесты</a:t>
            </a:r>
          </a:p>
          <a:p>
            <a:r>
              <a:rPr lang="ru-RU"/>
              <a:t>Я-сообщение…</a:t>
            </a:r>
            <a:endParaRPr lang="ru-RU" dirty="0"/>
          </a:p>
          <a:p>
            <a:endParaRPr lang="ru-RU" dirty="0"/>
          </a:p>
        </p:txBody>
      </p:sp>
    </p:spTree>
    <p:extLst>
      <p:ext uri="{BB962C8B-B14F-4D97-AF65-F5344CB8AC3E}">
        <p14:creationId xmlns:p14="http://schemas.microsoft.com/office/powerpoint/2010/main" val="270663492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a:extLst>
              <a:ext uri="{FF2B5EF4-FFF2-40B4-BE49-F238E27FC236}">
                <a16:creationId xmlns:a16="http://schemas.microsoft.com/office/drawing/2014/main" id="{369365D3-9707-48D0-B08E-3A3B677BEDD2}"/>
              </a:ext>
            </a:extLst>
          </p:cNvPr>
          <p:cNvSpPr/>
          <p:nvPr/>
        </p:nvSpPr>
        <p:spPr>
          <a:xfrm>
            <a:off x="0" y="71527"/>
            <a:ext cx="12192000" cy="6786473"/>
          </a:xfrm>
          <a:prstGeom prst="rect">
            <a:avLst/>
          </a:prstGeom>
        </p:spPr>
        <p:txBody>
          <a:bodyPr wrap="square">
            <a:spAutoFit/>
          </a:bodyPr>
          <a:lstStyle/>
          <a:p>
            <a:pPr indent="450215" algn="ctr">
              <a:spcAft>
                <a:spcPts val="0"/>
              </a:spcAft>
            </a:pPr>
            <a:r>
              <a:rPr lang="ru-RU" sz="1500" b="1" i="1" u="dotted"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Анкета для родителей «Стиль семейного воспитания» </a:t>
            </a: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Модификация Венковой З.Л.</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indent="450215" algn="r">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 </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gn="just">
              <a:spcAft>
                <a:spcPts val="0"/>
              </a:spcAft>
              <a:buFont typeface="+mj-lt"/>
              <a:buAutoNum type="arabicPeriod"/>
            </a:pPr>
            <a:r>
              <a:rPr lang="ru-RU" sz="15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Чем, по Вашему мнению, в большей мере определяется характер человека: наследственностью или воспитанием?</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marL="457200"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А – Преимущественно воспитанием.</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marL="457200"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Б – Сочетанием условий задатков и условий среды.</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marL="457200"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 – Главным образом, врожденными задатками. </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marL="457200"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Г – Ни тем, ни другим, а жизненным опытом.</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spcAft>
                <a:spcPts val="0"/>
              </a:spcAft>
            </a:pPr>
            <a:r>
              <a:rPr lang="ru-RU" sz="15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2. Как Вы относитесь к мысли о том, что дети воспитывают своих родителей?</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А – Это игра слов, софизм, имеющий мало отношений к действительности.</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Б – Абсолютно с этим согласен. </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 – Готов с этим согласиться при условии, что нельзя забывать о традиционной роли родителей как воспитателей своих детей. </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Г – Затрудняюсь ответить, не задумывался об этом.</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indent="450215">
              <a:spcAft>
                <a:spcPts val="0"/>
              </a:spcAft>
            </a:pPr>
            <a:r>
              <a:rPr lang="ru-RU" sz="15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3. Какое из суждений о воспитании детей Вы находите наиболее удачным? </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А – «Если Вам больше нечего сказать ребенку, скажите ему, чтобы он пошел умыться» (Эдгар </a:t>
            </a:r>
            <a:r>
              <a:rPr lang="ru-RU" sz="15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Хоу</a:t>
            </a: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Б – «Цель воспитания научить детей обходиться без нас» (Эрнст </a:t>
            </a:r>
            <a:r>
              <a:rPr lang="ru-RU" sz="15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Легуве</a:t>
            </a: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 – «Детям нужны не поучения, а примеры» (Жозеф Жубер)</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Г – «Научи сына послушанию, тогда сможешь научить и всему остальному» (Томас </a:t>
            </a:r>
            <a:r>
              <a:rPr lang="ru-RU" sz="1500" dirty="0" err="1">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Фуллер</a:t>
            </a: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spcAft>
                <a:spcPts val="0"/>
              </a:spcAft>
            </a:pPr>
            <a:r>
              <a:rPr lang="ru-RU" sz="15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4. Считаете ли Вы, что родители должны просвещать детей в вопросах пола? </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А — Меня никто этому не учил, и их жизнь сама научит.</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Б – Считаю, что родителям следует в доступной форме удовлетворять возникающий у детей интерес к этим вопросам. </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В – Когда дети достаточно повзрослеют, необходимо будет завести разговор и об этом. А в школьном возрасте главное – позаботиться о том, чтобы оградить их от проявлений безнравственности.</a:t>
            </a:r>
            <a:b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Г – Конечно, в первую очередь это должны сделать родители.</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indent="450215">
              <a:spcAft>
                <a:spcPts val="0"/>
              </a:spcAft>
            </a:pPr>
            <a:r>
              <a:rPr lang="ru-RU" sz="1500" b="1"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5. </a:t>
            </a:r>
            <a:r>
              <a:rPr lang="ru-RU" sz="15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Выберите на ваш взгляд наиболее близкий вашей семейной ситуации ответ на вопрос «Принято ли в вашей семье совместное времяпрепровождение?»</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rPr>
              <a:t>А – </a:t>
            </a:r>
            <a:r>
              <a:rPr lang="ru-RU" sz="1500" dirty="0">
                <a:latin typeface="Times New Roman" panose="02020603050405020304" pitchFamily="18" charset="0"/>
                <a:ea typeface="Times New Roman" panose="02020603050405020304" pitchFamily="18" charset="0"/>
              </a:rPr>
              <a:t>Да, по выходным дням</a:t>
            </a:r>
            <a:r>
              <a:rPr lang="ru-RU" sz="1500" dirty="0">
                <a:solidFill>
                  <a:srgbClr val="333333"/>
                </a:solidFill>
                <a:latin typeface="Times New Roman" panose="02020603050405020304" pitchFamily="18" charset="0"/>
                <a:ea typeface="Times New Roman" panose="02020603050405020304" pitchFamily="18" charset="0"/>
              </a:rPr>
              <a:t>.</a:t>
            </a:r>
            <a:endParaRPr lang="ru-RU" sz="1500" dirty="0">
              <a:latin typeface="Times New Roman" panose="02020603050405020304" pitchFamily="18" charset="0"/>
              <a:ea typeface="Times New Roman" panose="02020603050405020304" pitchFamily="18" charset="0"/>
            </a:endParaRPr>
          </a:p>
          <a:p>
            <a:pPr algn="just">
              <a:spcAft>
                <a:spcPts val="0"/>
              </a:spcAft>
            </a:pPr>
            <a:r>
              <a:rPr lang="ru-RU" sz="1500" dirty="0">
                <a:solidFill>
                  <a:srgbClr val="333333"/>
                </a:solidFill>
                <a:latin typeface="Times New Roman" panose="02020603050405020304" pitchFamily="18" charset="0"/>
                <a:ea typeface="Times New Roman" panose="02020603050405020304" pitchFamily="18" charset="0"/>
              </a:rPr>
              <a:t>Б – </a:t>
            </a:r>
            <a:r>
              <a:rPr lang="ru-RU" sz="1500" dirty="0">
                <a:latin typeface="Times New Roman" panose="02020603050405020304" pitchFamily="18" charset="0"/>
                <a:ea typeface="Times New Roman" panose="02020603050405020304" pitchFamily="18" charset="0"/>
              </a:rPr>
              <a:t>Да, время от времени мы занимаемся с ребенком</a:t>
            </a:r>
            <a:r>
              <a:rPr lang="ru-RU" sz="1500" dirty="0">
                <a:solidFill>
                  <a:srgbClr val="333333"/>
                </a:solidFill>
                <a:latin typeface="Times New Roman" panose="02020603050405020304" pitchFamily="18" charset="0"/>
                <a:ea typeface="Times New Roman" panose="02020603050405020304" pitchFamily="18" charset="0"/>
              </a:rPr>
              <a:t>.</a:t>
            </a:r>
            <a:r>
              <a:rPr lang="ru-RU" sz="1500" dirty="0">
                <a:latin typeface="Times New Roman" panose="02020603050405020304" pitchFamily="18" charset="0"/>
                <a:ea typeface="Times New Roman" panose="02020603050405020304" pitchFamily="18" charset="0"/>
              </a:rPr>
              <a:t> Я всегда отзываюсь на его просьбу пообщаться.</a:t>
            </a:r>
            <a:br>
              <a:rPr lang="ru-RU" sz="1500" dirty="0">
                <a:solidFill>
                  <a:srgbClr val="333333"/>
                </a:solidFill>
                <a:latin typeface="Times New Roman" panose="02020603050405020304" pitchFamily="18" charset="0"/>
                <a:ea typeface="Times New Roman" panose="02020603050405020304" pitchFamily="18" charset="0"/>
              </a:rPr>
            </a:br>
            <a:r>
              <a:rPr lang="ru-RU" sz="1500" dirty="0">
                <a:solidFill>
                  <a:srgbClr val="333333"/>
                </a:solidFill>
                <a:latin typeface="Times New Roman" panose="02020603050405020304" pitchFamily="18" charset="0"/>
                <a:ea typeface="Times New Roman" panose="02020603050405020304" pitchFamily="18" charset="0"/>
              </a:rPr>
              <a:t>В – </a:t>
            </a:r>
            <a:r>
              <a:rPr lang="ru-RU" sz="1500" dirty="0">
                <a:latin typeface="Times New Roman" panose="02020603050405020304" pitchFamily="18" charset="0"/>
                <a:ea typeface="Times New Roman" panose="02020603050405020304" pitchFamily="18" charset="0"/>
              </a:rPr>
              <a:t>Да, ежедневно мы общаемся с ребенком. </a:t>
            </a:r>
          </a:p>
          <a:p>
            <a:pPr>
              <a:spcAft>
                <a:spcPts val="0"/>
              </a:spcAft>
            </a:pPr>
            <a:r>
              <a:rPr lang="ru-RU" sz="1500" dirty="0">
                <a:solidFill>
                  <a:srgbClr val="333333"/>
                </a:solidFill>
                <a:latin typeface="Times New Roman" panose="02020603050405020304" pitchFamily="18" charset="0"/>
                <a:ea typeface="Times New Roman" panose="02020603050405020304" pitchFamily="18" charset="0"/>
                <a:cs typeface="Times New Roman" panose="02020603050405020304" pitchFamily="18" charset="0"/>
              </a:rPr>
              <a:t>Г – иногда, мне обычно некогда, я много работаю.</a:t>
            </a:r>
            <a:endParaRPr lang="ru-RU" sz="15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7268834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extLst>
              <a:ext uri="{FF2B5EF4-FFF2-40B4-BE49-F238E27FC236}">
                <a16:creationId xmlns:a16="http://schemas.microsoft.com/office/drawing/2014/main" id="{2583C5A5-CC85-4048-A661-50ABAD98D818}"/>
              </a:ext>
            </a:extLst>
          </p:cNvPr>
          <p:cNvSpPr/>
          <p:nvPr/>
        </p:nvSpPr>
        <p:spPr>
          <a:xfrm>
            <a:off x="163286" y="382012"/>
            <a:ext cx="11805557" cy="6093976"/>
          </a:xfrm>
          <a:prstGeom prst="rect">
            <a:avLst/>
          </a:prstGeom>
        </p:spPr>
        <p:txBody>
          <a:bodyPr wrap="square">
            <a:spAutoFit/>
          </a:bodyPr>
          <a:lstStyle/>
          <a:p>
            <a:r>
              <a:rPr lang="ru-RU" sz="1500" dirty="0"/>
              <a:t>6. Как Вы поступите, если узнаете, что Вашего ребенка обидел сверстник? </a:t>
            </a:r>
          </a:p>
          <a:p>
            <a:r>
              <a:rPr lang="ru-RU" sz="1500" dirty="0"/>
              <a:t>А – Огорчусь, постараюсь утешить ребенка.</a:t>
            </a:r>
          </a:p>
          <a:p>
            <a:r>
              <a:rPr lang="ru-RU" sz="1500" dirty="0"/>
              <a:t>Б – Отправлюсь выяснять отношения с родителями обидчика.</a:t>
            </a:r>
          </a:p>
          <a:p>
            <a:r>
              <a:rPr lang="ru-RU" sz="1500" dirty="0"/>
              <a:t>В – Дети сами лучше разберутся в своих отношениях, тем более, что их обиды недолги. </a:t>
            </a:r>
          </a:p>
          <a:p>
            <a:r>
              <a:rPr lang="ru-RU" sz="1500" dirty="0"/>
              <a:t>Г – Посоветую ребенку, как ему лучше вести себя в таких ситуациях.</a:t>
            </a:r>
          </a:p>
          <a:p>
            <a:r>
              <a:rPr lang="ru-RU" sz="1500" dirty="0"/>
              <a:t>7. Как Вы относитесь к сквернословию ребенка? </a:t>
            </a:r>
          </a:p>
          <a:p>
            <a:r>
              <a:rPr lang="ru-RU" sz="1500" dirty="0"/>
              <a:t>А – Постараюсь довести до его понимания, что в нашей семье, да и вообще среди порядочных людей, это не принято.</a:t>
            </a:r>
          </a:p>
          <a:p>
            <a:r>
              <a:rPr lang="ru-RU" sz="1500" dirty="0"/>
              <a:t>Б – Сквернословие надо пресекать в зародыше! Наказание тут необходимо, а от общения с невоспитанными сверстниками ребенка впредь надо оградить.</a:t>
            </a:r>
          </a:p>
          <a:p>
            <a:r>
              <a:rPr lang="ru-RU" sz="1500" dirty="0"/>
              <a:t>В – Подумаешь! Все мы знаем эти слова. Не надо придавать этому значения, пока это не выходит за разумные пределы.</a:t>
            </a:r>
          </a:p>
          <a:p>
            <a:r>
              <a:rPr lang="ru-RU" sz="1500" dirty="0"/>
              <a:t>Г – Ребенок вправе выражать свои чувства, даже тем способом, который нам не по душе.</a:t>
            </a:r>
          </a:p>
          <a:p>
            <a:r>
              <a:rPr lang="ru-RU" sz="1500" dirty="0"/>
              <a:t>8. Выберите на ваш взгляд наиболее близкий вашему пониманию ответ на вопрос «Чему должен научить родитель своего сына\дочь»</a:t>
            </a:r>
          </a:p>
          <a:p>
            <a:r>
              <a:rPr lang="ru-RU" sz="1500" dirty="0"/>
              <a:t>А – Послушанию, ответственности, честности, добропорядочности.</a:t>
            </a:r>
          </a:p>
          <a:p>
            <a:r>
              <a:rPr lang="ru-RU" sz="1500" dirty="0"/>
              <a:t>Б – Умению общаться с людьми и бережному отношению к окружающему миру.</a:t>
            </a:r>
          </a:p>
          <a:p>
            <a:r>
              <a:rPr lang="ru-RU" sz="1500" dirty="0"/>
              <a:t>В — Получать от этой жизни все, достигать своих желаний.</a:t>
            </a:r>
          </a:p>
          <a:p>
            <a:r>
              <a:rPr lang="ru-RU" sz="1500" dirty="0"/>
              <a:t>Г – Справляться со своими проблемами самостоятельно.</a:t>
            </a:r>
          </a:p>
          <a:p>
            <a:r>
              <a:rPr lang="ru-RU" sz="1500" dirty="0"/>
              <a:t>9. Как Вы отреагируете, если узнаете, что ребенок Вам солгал?</a:t>
            </a:r>
          </a:p>
          <a:p>
            <a:r>
              <a:rPr lang="ru-RU" sz="1500" dirty="0"/>
              <a:t>А – Постараюсь вывести его на чистую воду и пристыдить.</a:t>
            </a:r>
          </a:p>
          <a:p>
            <a:r>
              <a:rPr lang="ru-RU" sz="1500" dirty="0"/>
              <a:t>Б – Если повод не слишком серьезный, не стану придавать значения.</a:t>
            </a:r>
          </a:p>
          <a:p>
            <a:r>
              <a:rPr lang="ru-RU" sz="1500" dirty="0"/>
              <a:t>В – Расстроюсь.</a:t>
            </a:r>
          </a:p>
          <a:p>
            <a:r>
              <a:rPr lang="ru-RU" sz="1500" dirty="0"/>
              <a:t>Г – Попробую разобраться, что его побудило солгать.</a:t>
            </a:r>
          </a:p>
          <a:p>
            <a:r>
              <a:rPr lang="ru-RU" sz="1500" dirty="0"/>
              <a:t>10. Считаете ли Вы, что подаете ребенку достойный пример? </a:t>
            </a:r>
          </a:p>
          <a:p>
            <a:r>
              <a:rPr lang="ru-RU" sz="1500" dirty="0"/>
              <a:t>А – Безусловно.</a:t>
            </a:r>
          </a:p>
          <a:p>
            <a:r>
              <a:rPr lang="ru-RU" sz="1500" dirty="0"/>
              <a:t>Б – Стараюсь.</a:t>
            </a:r>
          </a:p>
          <a:p>
            <a:r>
              <a:rPr lang="ru-RU" sz="1500" dirty="0"/>
              <a:t>В – Надеюсь.</a:t>
            </a:r>
          </a:p>
          <a:p>
            <a:r>
              <a:rPr lang="ru-RU" sz="1500" dirty="0"/>
              <a:t>Г – Не знаю.</a:t>
            </a:r>
          </a:p>
        </p:txBody>
      </p:sp>
    </p:spTree>
    <p:extLst>
      <p:ext uri="{BB962C8B-B14F-4D97-AF65-F5344CB8AC3E}">
        <p14:creationId xmlns:p14="http://schemas.microsoft.com/office/powerpoint/2010/main" val="33777313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id="{09357BE1-D8EF-4316-B1DD-2D83B70EA28E}"/>
              </a:ext>
            </a:extLst>
          </p:cNvPr>
          <p:cNvSpPr/>
          <p:nvPr/>
        </p:nvSpPr>
        <p:spPr>
          <a:xfrm>
            <a:off x="0" y="0"/>
            <a:ext cx="12061371" cy="7063472"/>
          </a:xfrm>
          <a:prstGeom prst="rect">
            <a:avLst/>
          </a:prstGeom>
        </p:spPr>
        <p:txBody>
          <a:bodyPr wrap="square">
            <a:spAutoFit/>
          </a:bodyPr>
          <a:lstStyle/>
          <a:p>
            <a:r>
              <a:rPr lang="ru-RU" sz="1500" b="1" dirty="0"/>
              <a:t>Интерпретация полученных данных:</a:t>
            </a:r>
          </a:p>
          <a:p>
            <a:r>
              <a:rPr lang="ru-RU" sz="1500" dirty="0"/>
              <a:t>Отметьте в таблице выбранные Вами варианты ответов и определите их соответствие одному из типов родительского поведения. Чем больше преобладание одного из типов ответов, тем более выражен в Вашей семье определенный стиль воспитания. Если среди Ваших ответов не преобладает какая-то одна категория, то речь вероятно идет о каком-то противоречивом стиле воспитания, когда отсутствуют четкие принципы, и поведение родителей диктуется сиюминутным настроением. Постарайтесь понять, каким же Вы все-таки хотите видеть своего ребенка, а также самого себя как родителя.</a:t>
            </a:r>
          </a:p>
          <a:p>
            <a:r>
              <a:rPr lang="ru-RU" sz="1500" dirty="0"/>
              <a:t>- </a:t>
            </a:r>
            <a:r>
              <a:rPr lang="ru-RU" sz="1500" b="1" dirty="0"/>
              <a:t>Авторитетный стиль</a:t>
            </a:r>
            <a:r>
              <a:rPr lang="ru-RU" sz="1500" dirty="0"/>
              <a:t>: Вы осознаете свою роль в становлении личности ребенка, но и за ним самим признаете право на саморазвитие. Трезво понимаете, какие требования необходимо диктовать, какие обсуждать. В разумных пределах готовы пересматривать свои позиции. Вы готовы к поощрению личной ответственности и самостоятельности своих детей в соответствии с их возрастными возможностями. Для вас важно, чтобы дети были включены в обсуждение семейных проблем, участвовали в принятии решений, выслушивали и обсуждали мнение и советы родителей. Вы понимаете, что ваша роль в воспитании - это формирование осмысленного поведения ребенка и вы стараетесь помочь ему, чутко относясь к его запросам. Вы иллюстрируете последствия детских поступков, но выбор в принятии решения вы оставляете за ребенком. В вопросах воспитания вы проявляете твердость, заботитесь о справедливости и последовательном соблюдении дисциплины, формируя правильное, ответственное социальное поведение.</a:t>
            </a:r>
          </a:p>
          <a:p>
            <a:r>
              <a:rPr lang="ru-RU" sz="1500" dirty="0"/>
              <a:t>- </a:t>
            </a:r>
            <a:r>
              <a:rPr lang="ru-RU" sz="1500" b="1" dirty="0"/>
              <a:t>Авторитарный стиль: </a:t>
            </a:r>
            <a:r>
              <a:rPr lang="ru-RU" sz="1500" dirty="0"/>
              <a:t>Вы хорошо представляете, каким должен вырасти Ваш ребенок, и прилагаете к этому максимум усилий. В своих требованиях Вы, вероятно, очень категоричны и неуступчивы. Неудивительною, что ребенку порой неуютно под Вашим контролем. Родители с таким стилем воспитания ограничивают самостоятельность ребенка, не считают нужным как-то обосновывать свои требования, сопровождая их жестким контролем, суровыми запретами, выговорами и физическими наказаниями. При таком воспитании у детей формируется лишь механизм внешнего контроля, основанный на чувстве вины или страха перед наказанием, и как только угроза наказания извне исчезает, поведение подростка может стать потенциально антиобщественным. Авторитарные отношения исключают душевную близость с детьми, поэтому между ними и родителями редко возникает чувство привязанности, что ведет к подозрительности, постоянной настороженности и даже враждебности к окружающим.</a:t>
            </a:r>
          </a:p>
          <a:p>
            <a:r>
              <a:rPr lang="ru-RU" sz="1500" dirty="0"/>
              <a:t>- </a:t>
            </a:r>
            <a:r>
              <a:rPr lang="ru-RU" sz="1500" b="1" dirty="0"/>
              <a:t>Либеральный стиль: </a:t>
            </a:r>
            <a:r>
              <a:rPr lang="ru-RU" sz="1500" dirty="0"/>
              <a:t>Вы высоко цените своего ребенка, считаете простительными его слабости. Легко общаетесь с ним, доверяете ему, не склонны к запретам и ограничениям. Однако стоит задуматься: по плечу ли ребенку такая свобода? У ребенка могут возникнуть социально-коммуникативные проблемы, из-за данной стратегии, поскольку психологические механизмы, необходимые для самостоятельного, ответственного поведения в обществе, вы у него не сформировали. Либеральные отношения ребенком могут восприниматься как равнодушие родителя.</a:t>
            </a:r>
          </a:p>
          <a:p>
            <a:r>
              <a:rPr lang="ru-RU" sz="1500" dirty="0"/>
              <a:t>- </a:t>
            </a:r>
            <a:r>
              <a:rPr lang="ru-RU" sz="1500" b="1" dirty="0"/>
              <a:t>Индифферентный («попустительский) стиль: </a:t>
            </a:r>
            <a:r>
              <a:rPr lang="ru-RU" sz="1500" dirty="0"/>
              <a:t>Проблемы воспитания не являются для Вас первостепенными, поскольку у Вас иных забот не мало. Свои проблемы ребенку в основном приходится решать самому. А ведь он вправе рассчитывать на большое участие и поддержку с Вашей стороны!</a:t>
            </a:r>
            <a:endParaRPr lang="ru-RU" dirty="0"/>
          </a:p>
        </p:txBody>
      </p:sp>
    </p:spTree>
    <p:extLst>
      <p:ext uri="{BB962C8B-B14F-4D97-AF65-F5344CB8AC3E}">
        <p14:creationId xmlns:p14="http://schemas.microsoft.com/office/powerpoint/2010/main" val="19184303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9">
            <a:extLst>
              <a:ext uri="{FF2B5EF4-FFF2-40B4-BE49-F238E27FC236}">
                <a16:creationId xmlns:a16="http://schemas.microsoft.com/office/drawing/2014/main" id="{E893E3A9-6396-47AA-8648-E22DFF86D681}"/>
              </a:ext>
            </a:extLst>
          </p:cNvPr>
          <p:cNvSpPr txBox="1">
            <a:spLocks/>
          </p:cNvSpPr>
          <p:nvPr/>
        </p:nvSpPr>
        <p:spPr>
          <a:xfrm>
            <a:off x="160873" y="1307167"/>
            <a:ext cx="4432499" cy="115026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ru-RU" sz="7200" b="1" dirty="0">
              <a:solidFill>
                <a:schemeClr val="accent1"/>
              </a:solidFill>
            </a:endParaRPr>
          </a:p>
        </p:txBody>
      </p:sp>
      <p:sp>
        <p:nvSpPr>
          <p:cNvPr id="11" name="Текст 11">
            <a:extLst>
              <a:ext uri="{FF2B5EF4-FFF2-40B4-BE49-F238E27FC236}">
                <a16:creationId xmlns:a16="http://schemas.microsoft.com/office/drawing/2014/main" id="{2038F74A-EA8F-439E-9748-492716191358}"/>
              </a:ext>
            </a:extLst>
          </p:cNvPr>
          <p:cNvSpPr txBox="1">
            <a:spLocks/>
          </p:cNvSpPr>
          <p:nvPr/>
        </p:nvSpPr>
        <p:spPr>
          <a:xfrm>
            <a:off x="720968" y="2457435"/>
            <a:ext cx="5240031" cy="101135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ru-RU" sz="2400" b="1" dirty="0">
                <a:solidFill>
                  <a:srgbClr val="000000"/>
                </a:solidFill>
                <a:effectLst/>
                <a:ea typeface="Times New Roman" panose="02020603050405020304" pitchFamily="18" charset="0"/>
                <a:cs typeface="Calibri" panose="020F0502020204030204" pitchFamily="34" charset="0"/>
              </a:rPr>
              <a:t>Венкова Зоя Львовна, </a:t>
            </a:r>
          </a:p>
          <a:p>
            <a:pPr marL="0" indent="0">
              <a:spcBef>
                <a:spcPts val="0"/>
              </a:spcBef>
              <a:buNone/>
            </a:pPr>
            <a:r>
              <a:rPr lang="ru-RU" sz="2400" dirty="0">
                <a:solidFill>
                  <a:srgbClr val="000000"/>
                </a:solidFill>
                <a:effectLst/>
                <a:ea typeface="Times New Roman" panose="02020603050405020304" pitchFamily="18" charset="0"/>
                <a:cs typeface="Calibri" panose="020F0502020204030204" pitchFamily="34" charset="0"/>
              </a:rPr>
              <a:t>кандидат педагогических наук,</a:t>
            </a:r>
          </a:p>
          <a:p>
            <a:pPr marL="0" indent="0">
              <a:spcBef>
                <a:spcPts val="0"/>
              </a:spcBef>
              <a:buNone/>
            </a:pPr>
            <a:r>
              <a:rPr lang="ru-RU" sz="2400" dirty="0">
                <a:solidFill>
                  <a:srgbClr val="000000"/>
                </a:solidFill>
                <a:ea typeface="Times New Roman" panose="02020603050405020304" pitchFamily="18" charset="0"/>
                <a:cs typeface="Calibri" panose="020F0502020204030204" pitchFamily="34" charset="0"/>
              </a:rPr>
              <a:t>доцент кафедры дошкольной педагогики и психологии ПГГПУ</a:t>
            </a:r>
            <a:endParaRPr lang="ru-RU" sz="2400" dirty="0">
              <a:effectLst/>
              <a:ea typeface="Times New Roman" panose="02020603050405020304" pitchFamily="18" charset="0"/>
              <a:cs typeface="Calibri" panose="020F0502020204030204" pitchFamily="34" charset="0"/>
            </a:endParaRPr>
          </a:p>
        </p:txBody>
      </p:sp>
      <p:pic>
        <p:nvPicPr>
          <p:cNvPr id="3076" name="Picture 4">
            <a:extLst>
              <a:ext uri="{FF2B5EF4-FFF2-40B4-BE49-F238E27FC236}">
                <a16:creationId xmlns:a16="http://schemas.microsoft.com/office/drawing/2014/main" id="{8ACC12BC-98FC-4352-8718-D31F242FBF7F}"/>
              </a:ext>
            </a:extLst>
          </p:cNvPr>
          <p:cNvPicPr>
            <a:picLocks noChangeAspect="1" noChangeArrowheads="1"/>
          </p:cNvPicPr>
          <p:nvPr/>
        </p:nvPicPr>
        <p:blipFill>
          <a:blip r:embed="rId2" cstate="print">
            <a:clrChange>
              <a:clrFrom>
                <a:srgbClr val="FFFFFF"/>
              </a:clrFrom>
              <a:clrTo>
                <a:srgbClr val="FFFFFF">
                  <a:alpha val="0"/>
                </a:srgbClr>
              </a:clrTo>
            </a:clrChange>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65267" y="4549871"/>
            <a:ext cx="929434" cy="667857"/>
          </a:xfrm>
          <a:prstGeom prst="rect">
            <a:avLst/>
          </a:prstGeom>
          <a:noFill/>
          <a:extLst>
            <a:ext uri="{909E8E84-426E-40DD-AFC4-6F175D3DCCD1}">
              <a14:hiddenFill xmlns:a14="http://schemas.microsoft.com/office/drawing/2010/main">
                <a:solidFill>
                  <a:srgbClr val="FFFFFF"/>
                </a:solidFill>
              </a14:hiddenFill>
            </a:ext>
          </a:extLst>
        </p:spPr>
      </p:pic>
      <p:sp>
        <p:nvSpPr>
          <p:cNvPr id="19" name="Текст 11">
            <a:extLst>
              <a:ext uri="{FF2B5EF4-FFF2-40B4-BE49-F238E27FC236}">
                <a16:creationId xmlns:a16="http://schemas.microsoft.com/office/drawing/2014/main" id="{BE33C8A4-9978-4BED-A95A-DA8EF8A11F8F}"/>
              </a:ext>
            </a:extLst>
          </p:cNvPr>
          <p:cNvSpPr txBox="1">
            <a:spLocks/>
          </p:cNvSpPr>
          <p:nvPr/>
        </p:nvSpPr>
        <p:spPr>
          <a:xfrm>
            <a:off x="1594701" y="4549871"/>
            <a:ext cx="3883104" cy="609551"/>
          </a:xfrm>
          <a:prstGeom prst="rect">
            <a:avLst/>
          </a:prstGeom>
        </p:spPr>
        <p:txBody>
          <a:bodyPr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400" dirty="0"/>
              <a:t>zoya_venkova@mail.ru</a:t>
            </a:r>
            <a:endParaRPr lang="ru-RU" sz="2400" dirty="0"/>
          </a:p>
        </p:txBody>
      </p:sp>
      <p:pic>
        <p:nvPicPr>
          <p:cNvPr id="6" name="Рисунок 5">
            <a:extLst>
              <a:ext uri="{FF2B5EF4-FFF2-40B4-BE49-F238E27FC236}">
                <a16:creationId xmlns:a16="http://schemas.microsoft.com/office/drawing/2014/main" id="{85BA864A-748F-4930-8799-66B20742589C}"/>
              </a:ext>
            </a:extLst>
          </p:cNvPr>
          <p:cNvPicPr>
            <a:picLocks noChangeAspect="1"/>
          </p:cNvPicPr>
          <p:nvPr/>
        </p:nvPicPr>
        <p:blipFill>
          <a:blip r:embed="rId3"/>
          <a:stretch>
            <a:fillRect/>
          </a:stretch>
        </p:blipFill>
        <p:spPr>
          <a:xfrm>
            <a:off x="8250410" y="909000"/>
            <a:ext cx="3663480" cy="5293684"/>
          </a:xfrm>
          <a:prstGeom prst="rect">
            <a:avLst/>
          </a:prstGeom>
        </p:spPr>
      </p:pic>
    </p:spTree>
    <p:extLst>
      <p:ext uri="{BB962C8B-B14F-4D97-AF65-F5344CB8AC3E}">
        <p14:creationId xmlns:p14="http://schemas.microsoft.com/office/powerpoint/2010/main" val="251069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FD39B24-4435-43A0-A6A8-3FCE0AD90AAE}"/>
              </a:ext>
            </a:extLst>
          </p:cNvPr>
          <p:cNvSpPr>
            <a:spLocks noGrp="1"/>
          </p:cNvSpPr>
          <p:nvPr>
            <p:ph type="title"/>
          </p:nvPr>
        </p:nvSpPr>
        <p:spPr>
          <a:xfrm>
            <a:off x="765176" y="73724"/>
            <a:ext cx="10515600" cy="823912"/>
          </a:xfrm>
        </p:spPr>
        <p:txBody>
          <a:bodyPr>
            <a:normAutofit/>
          </a:bodyPr>
          <a:lstStyle/>
          <a:p>
            <a:pPr algn="ctr"/>
            <a:r>
              <a:rPr lang="ru-RU" sz="4000" b="1" dirty="0">
                <a:solidFill>
                  <a:schemeClr val="accent4">
                    <a:lumMod val="75000"/>
                  </a:schemeClr>
                </a:solidFill>
                <a:latin typeface="Arial" panose="020B0604020202020204" pitchFamily="34" charset="0"/>
                <a:cs typeface="Arial" panose="020B0604020202020204" pitchFamily="34" charset="0"/>
              </a:rPr>
              <a:t>Целевые установки</a:t>
            </a:r>
          </a:p>
        </p:txBody>
      </p:sp>
      <p:sp>
        <p:nvSpPr>
          <p:cNvPr id="4" name="Текст 3">
            <a:extLst>
              <a:ext uri="{FF2B5EF4-FFF2-40B4-BE49-F238E27FC236}">
                <a16:creationId xmlns:a16="http://schemas.microsoft.com/office/drawing/2014/main" id="{AFAD6D49-CFD6-46F9-B62D-AB3988074B2E}"/>
              </a:ext>
            </a:extLst>
          </p:cNvPr>
          <p:cNvSpPr>
            <a:spLocks noGrp="1"/>
          </p:cNvSpPr>
          <p:nvPr>
            <p:ph type="body" idx="1"/>
          </p:nvPr>
        </p:nvSpPr>
        <p:spPr>
          <a:xfrm>
            <a:off x="337369" y="755319"/>
            <a:ext cx="5157787" cy="823912"/>
          </a:xfrm>
        </p:spPr>
        <p:txBody>
          <a:bodyPr anchor="ctr">
            <a:normAutofit/>
          </a:bodyPr>
          <a:lstStyle/>
          <a:p>
            <a:pPr algn="ctr"/>
            <a:r>
              <a:rPr lang="ru-RU" sz="3200" dirty="0">
                <a:solidFill>
                  <a:srgbClr val="FF7E00"/>
                </a:solidFill>
                <a:latin typeface="Arial" panose="020B0604020202020204" pitchFamily="34" charset="0"/>
                <a:cs typeface="Arial" panose="020B0604020202020204" pitchFamily="34" charset="0"/>
              </a:rPr>
              <a:t>ФОП ДО</a:t>
            </a:r>
          </a:p>
        </p:txBody>
      </p:sp>
      <p:sp>
        <p:nvSpPr>
          <p:cNvPr id="5" name="Объект 4">
            <a:extLst>
              <a:ext uri="{FF2B5EF4-FFF2-40B4-BE49-F238E27FC236}">
                <a16:creationId xmlns:a16="http://schemas.microsoft.com/office/drawing/2014/main" id="{6BA72B2E-B754-4C60-8D7F-48E757C4A2C0}"/>
              </a:ext>
            </a:extLst>
          </p:cNvPr>
          <p:cNvSpPr>
            <a:spLocks noGrp="1"/>
          </p:cNvSpPr>
          <p:nvPr>
            <p:ph sz="half" idx="2"/>
          </p:nvPr>
        </p:nvSpPr>
        <p:spPr>
          <a:xfrm>
            <a:off x="337370" y="1436914"/>
            <a:ext cx="5157787" cy="5064370"/>
          </a:xfrm>
        </p:spPr>
        <p:txBody>
          <a:bodyPr>
            <a:normAutofit fontScale="47500" lnSpcReduction="20000"/>
          </a:bodyPr>
          <a:lstStyle/>
          <a:p>
            <a:pPr marL="0" lvl="0" indent="0" algn="just">
              <a:spcBef>
                <a:spcPts val="600"/>
              </a:spcBef>
              <a:buNone/>
            </a:pPr>
            <a:r>
              <a:rPr lang="ru-RU" sz="3400" b="1" dirty="0">
                <a:latin typeface="Arial" panose="020B0604020202020204" pitchFamily="34" charset="0"/>
                <a:cs typeface="Arial" panose="020B0604020202020204" pitchFamily="34" charset="0"/>
              </a:rPr>
              <a:t>1.</a:t>
            </a:r>
            <a:r>
              <a:rPr lang="ru-RU" sz="3400" b="1" dirty="0">
                <a:solidFill>
                  <a:srgbClr val="FF0000"/>
                </a:solidFill>
                <a:latin typeface="Arial" panose="020B0604020202020204" pitchFamily="34" charset="0"/>
                <a:cs typeface="Arial" panose="020B0604020202020204" pitchFamily="34" charset="0"/>
              </a:rPr>
              <a:t> информирование</a:t>
            </a:r>
            <a:r>
              <a:rPr lang="ru-RU" sz="3400" dirty="0">
                <a:latin typeface="Arial" panose="020B0604020202020204" pitchFamily="34" charset="0"/>
                <a:cs typeface="Arial" panose="020B0604020202020204" pitchFamily="34" charset="0"/>
              </a:rPr>
              <a:t> родителей (законных представителей) и общественности относительно целей ДО, общих для всего образовательного пространства Российской Федерации, о мерах господдержки семьям, имеющим детей дошкольного возраста, а также об образовательной программе, реализуемой в ДОО;</a:t>
            </a:r>
          </a:p>
          <a:p>
            <a:pPr marL="0" lvl="0" indent="0" algn="just">
              <a:spcBef>
                <a:spcPts val="600"/>
              </a:spcBef>
              <a:buNone/>
            </a:pPr>
            <a:r>
              <a:rPr lang="ru-RU" sz="3400" b="1" dirty="0">
                <a:latin typeface="Arial" panose="020B0604020202020204" pitchFamily="34" charset="0"/>
                <a:cs typeface="Arial" panose="020B0604020202020204" pitchFamily="34" charset="0"/>
              </a:rPr>
              <a:t>2.</a:t>
            </a:r>
            <a:r>
              <a:rPr lang="ru-RU" sz="3400" b="1" dirty="0">
                <a:solidFill>
                  <a:srgbClr val="FF0000"/>
                </a:solidFill>
                <a:latin typeface="Arial" panose="020B0604020202020204" pitchFamily="34" charset="0"/>
                <a:cs typeface="Arial" panose="020B0604020202020204" pitchFamily="34" charset="0"/>
              </a:rPr>
              <a:t> просвещение</a:t>
            </a:r>
            <a:r>
              <a:rPr lang="ru-RU" sz="3400" dirty="0">
                <a:latin typeface="Arial" panose="020B0604020202020204" pitchFamily="34" charset="0"/>
                <a:cs typeface="Arial" panose="020B0604020202020204" pitchFamily="34" charset="0"/>
              </a:rPr>
              <a:t> родителей (законных представителей), повышение их правовой, </a:t>
            </a:r>
            <a:r>
              <a:rPr lang="ru-RU" sz="3400" dirty="0">
                <a:solidFill>
                  <a:srgbClr val="FF0000"/>
                </a:solidFill>
                <a:latin typeface="Arial" panose="020B0604020202020204" pitchFamily="34" charset="0"/>
                <a:cs typeface="Arial" panose="020B0604020202020204" pitchFamily="34" charset="0"/>
              </a:rPr>
              <a:t>психолого-педагогической компетентности</a:t>
            </a:r>
            <a:r>
              <a:rPr lang="ru-RU" sz="3400" dirty="0">
                <a:latin typeface="Arial" panose="020B0604020202020204" pitchFamily="34" charset="0"/>
                <a:cs typeface="Arial" panose="020B0604020202020204" pitchFamily="34" charset="0"/>
              </a:rPr>
              <a:t> в вопросах охраны и укрепления здоровья, развития и образования детей;</a:t>
            </a:r>
          </a:p>
          <a:p>
            <a:pPr marL="0" lvl="0" indent="0" algn="just">
              <a:spcBef>
                <a:spcPts val="600"/>
              </a:spcBef>
              <a:buNone/>
            </a:pPr>
            <a:r>
              <a:rPr lang="ru-RU" sz="3400" b="1" dirty="0">
                <a:latin typeface="Arial" panose="020B0604020202020204" pitchFamily="34" charset="0"/>
                <a:cs typeface="Arial" panose="020B0604020202020204" pitchFamily="34" charset="0"/>
              </a:rPr>
              <a:t>3.</a:t>
            </a:r>
            <a:r>
              <a:rPr lang="ru-RU" sz="3400" dirty="0">
                <a:latin typeface="Arial" panose="020B0604020202020204" pitchFamily="34" charset="0"/>
                <a:cs typeface="Arial" panose="020B0604020202020204" pitchFamily="34" charset="0"/>
              </a:rPr>
              <a:t> способствование </a:t>
            </a:r>
            <a:r>
              <a:rPr lang="ru-RU" sz="3400" b="1" dirty="0">
                <a:solidFill>
                  <a:srgbClr val="FF0000"/>
                </a:solidFill>
                <a:latin typeface="Arial" panose="020B0604020202020204" pitchFamily="34" charset="0"/>
                <a:cs typeface="Arial" panose="020B0604020202020204" pitchFamily="34" charset="0"/>
              </a:rPr>
              <a:t>развитию</a:t>
            </a:r>
            <a:r>
              <a:rPr lang="ru-RU" sz="3400" dirty="0">
                <a:latin typeface="Arial" panose="020B0604020202020204" pitchFamily="34" charset="0"/>
                <a:cs typeface="Arial" panose="020B0604020202020204" pitchFamily="34" charset="0"/>
              </a:rPr>
              <a:t> </a:t>
            </a:r>
            <a:r>
              <a:rPr lang="ru-RU" sz="3400" dirty="0">
                <a:solidFill>
                  <a:srgbClr val="FF0000"/>
                </a:solidFill>
                <a:latin typeface="Arial" panose="020B0604020202020204" pitchFamily="34" charset="0"/>
                <a:cs typeface="Arial" panose="020B0604020202020204" pitchFamily="34" charset="0"/>
              </a:rPr>
              <a:t>ответственного и осознанного родительства </a:t>
            </a:r>
            <a:r>
              <a:rPr lang="ru-RU" sz="3400" dirty="0">
                <a:latin typeface="Arial" panose="020B0604020202020204" pitchFamily="34" charset="0"/>
                <a:cs typeface="Arial" panose="020B0604020202020204" pitchFamily="34" charset="0"/>
              </a:rPr>
              <a:t>как базовой основы благополучия семьи;</a:t>
            </a:r>
          </a:p>
          <a:p>
            <a:pPr marL="0" lvl="0" indent="0" algn="just">
              <a:spcBef>
                <a:spcPts val="600"/>
              </a:spcBef>
              <a:buNone/>
            </a:pPr>
            <a:r>
              <a:rPr lang="ru-RU" sz="3400" b="1" dirty="0">
                <a:latin typeface="Arial" panose="020B0604020202020204" pitchFamily="34" charset="0"/>
                <a:cs typeface="Arial" panose="020B0604020202020204" pitchFamily="34" charset="0"/>
              </a:rPr>
              <a:t>4. </a:t>
            </a:r>
            <a:r>
              <a:rPr lang="ru-RU" sz="3400" b="1" dirty="0">
                <a:solidFill>
                  <a:srgbClr val="FF0000"/>
                </a:solidFill>
                <a:latin typeface="Arial" panose="020B0604020202020204" pitchFamily="34" charset="0"/>
                <a:cs typeface="Arial" panose="020B0604020202020204" pitchFamily="34" charset="0"/>
              </a:rPr>
              <a:t>построение взаимодействия </a:t>
            </a:r>
            <a:r>
              <a:rPr lang="ru-RU" sz="3400" dirty="0">
                <a:latin typeface="Arial" panose="020B0604020202020204" pitchFamily="34" charset="0"/>
                <a:cs typeface="Arial" panose="020B0604020202020204" pitchFamily="34" charset="0"/>
              </a:rPr>
              <a:t>в форме сотрудничества</a:t>
            </a:r>
            <a:r>
              <a:rPr lang="ru-RU" sz="3400" b="1" dirty="0">
                <a:solidFill>
                  <a:srgbClr val="FF0000"/>
                </a:solidFill>
                <a:latin typeface="Arial" panose="020B0604020202020204" pitchFamily="34" charset="0"/>
                <a:cs typeface="Arial" panose="020B0604020202020204" pitchFamily="34" charset="0"/>
              </a:rPr>
              <a:t> </a:t>
            </a:r>
            <a:r>
              <a:rPr lang="ru-RU" sz="3400" dirty="0">
                <a:latin typeface="Arial" panose="020B0604020202020204" pitchFamily="34" charset="0"/>
                <a:cs typeface="Arial" panose="020B0604020202020204" pitchFamily="34" charset="0"/>
              </a:rPr>
              <a:t>и установления партнёрских отношений с родителями (законными представителями) детей младенческого, раннего и дошкольного возраста для решения образовательных задач;</a:t>
            </a:r>
          </a:p>
          <a:p>
            <a:pPr marL="0" lvl="0" indent="0" algn="just">
              <a:spcBef>
                <a:spcPts val="600"/>
              </a:spcBef>
              <a:buNone/>
            </a:pPr>
            <a:r>
              <a:rPr lang="ru-RU" sz="3400" b="1" dirty="0">
                <a:latin typeface="Arial" panose="020B0604020202020204" pitchFamily="34" charset="0"/>
                <a:cs typeface="Arial" panose="020B0604020202020204" pitchFamily="34" charset="0"/>
              </a:rPr>
              <a:t>5. </a:t>
            </a:r>
            <a:r>
              <a:rPr lang="ru-RU" sz="3400" b="1" dirty="0">
                <a:solidFill>
                  <a:srgbClr val="FF0000"/>
                </a:solidFill>
                <a:latin typeface="Arial" panose="020B0604020202020204" pitchFamily="34" charset="0"/>
                <a:cs typeface="Arial" panose="020B0604020202020204" pitchFamily="34" charset="0"/>
              </a:rPr>
              <a:t>вовлечение</a:t>
            </a:r>
            <a:r>
              <a:rPr lang="ru-RU" sz="3400" dirty="0">
                <a:solidFill>
                  <a:srgbClr val="FF0000"/>
                </a:solidFill>
                <a:latin typeface="Arial" panose="020B0604020202020204" pitchFamily="34" charset="0"/>
                <a:cs typeface="Arial" panose="020B0604020202020204" pitchFamily="34" charset="0"/>
              </a:rPr>
              <a:t> </a:t>
            </a:r>
            <a:r>
              <a:rPr lang="ru-RU" sz="3400" dirty="0">
                <a:latin typeface="Arial" panose="020B0604020202020204" pitchFamily="34" charset="0"/>
                <a:cs typeface="Arial" panose="020B0604020202020204" pitchFamily="34" charset="0"/>
              </a:rPr>
              <a:t>родителей (законных представителей) в образовательный процесс.</a:t>
            </a:r>
          </a:p>
          <a:p>
            <a:endParaRPr lang="ru-RU" dirty="0"/>
          </a:p>
        </p:txBody>
      </p:sp>
      <p:sp>
        <p:nvSpPr>
          <p:cNvPr id="6" name="Текст 5">
            <a:extLst>
              <a:ext uri="{FF2B5EF4-FFF2-40B4-BE49-F238E27FC236}">
                <a16:creationId xmlns:a16="http://schemas.microsoft.com/office/drawing/2014/main" id="{88169022-FFDC-4F55-B4FA-095495009ED2}"/>
              </a:ext>
            </a:extLst>
          </p:cNvPr>
          <p:cNvSpPr>
            <a:spLocks noGrp="1"/>
          </p:cNvSpPr>
          <p:nvPr>
            <p:ph type="body" sz="quarter" idx="3"/>
          </p:nvPr>
        </p:nvSpPr>
        <p:spPr>
          <a:xfrm>
            <a:off x="6423409" y="759926"/>
            <a:ext cx="5183188" cy="823912"/>
          </a:xfrm>
        </p:spPr>
        <p:txBody>
          <a:bodyPr anchor="ctr">
            <a:normAutofit/>
          </a:bodyPr>
          <a:lstStyle/>
          <a:p>
            <a:pPr algn="ctr"/>
            <a:r>
              <a:rPr lang="ru-RU" sz="2800" dirty="0">
                <a:solidFill>
                  <a:srgbClr val="0070C0"/>
                </a:solidFill>
                <a:latin typeface="Arial" panose="020B0604020202020204" pitchFamily="34" charset="0"/>
                <a:cs typeface="Arial" panose="020B0604020202020204" pitchFamily="34" charset="0"/>
              </a:rPr>
              <a:t>Программа просвещения</a:t>
            </a:r>
          </a:p>
        </p:txBody>
      </p:sp>
      <p:sp>
        <p:nvSpPr>
          <p:cNvPr id="7" name="Объект 6">
            <a:extLst>
              <a:ext uri="{FF2B5EF4-FFF2-40B4-BE49-F238E27FC236}">
                <a16:creationId xmlns:a16="http://schemas.microsoft.com/office/drawing/2014/main" id="{123FE7E4-2A20-49B7-A48A-31F95DF76CBD}"/>
              </a:ext>
            </a:extLst>
          </p:cNvPr>
          <p:cNvSpPr>
            <a:spLocks noGrp="1"/>
          </p:cNvSpPr>
          <p:nvPr>
            <p:ph sz="quarter" idx="4"/>
          </p:nvPr>
        </p:nvSpPr>
        <p:spPr>
          <a:xfrm>
            <a:off x="5627076" y="1436914"/>
            <a:ext cx="6564923" cy="5064369"/>
          </a:xfrm>
        </p:spPr>
        <p:txBody>
          <a:bodyPr>
            <a:normAutofit fontScale="47500" lnSpcReduction="20000"/>
          </a:bodyPr>
          <a:lstStyle/>
          <a:p>
            <a:pPr marL="0" lvl="0" indent="0" fontAlgn="base">
              <a:spcBef>
                <a:spcPts val="0"/>
              </a:spcBef>
              <a:spcAft>
                <a:spcPts val="600"/>
              </a:spcAft>
              <a:buNone/>
            </a:pPr>
            <a:r>
              <a:rPr lang="ru-RU" sz="3400" b="1" dirty="0"/>
              <a:t>1.</a:t>
            </a:r>
            <a:r>
              <a:rPr lang="ru-RU" sz="3400" dirty="0"/>
              <a:t> </a:t>
            </a:r>
            <a:r>
              <a:rPr lang="ru-RU" sz="3400" dirty="0">
                <a:latin typeface="Arial" panose="020B0604020202020204" pitchFamily="34" charset="0"/>
                <a:cs typeface="Arial" panose="020B0604020202020204" pitchFamily="34" charset="0"/>
              </a:rPr>
              <a:t>Психолого-педагогическое просвещение и информирование родителей о значимых изменениях в физическом и психическом развитии детей в младенческом, раннем и дошкольном возрасте, о необходимых условиях для обеспечения полноценного развития каждого ребенка. </a:t>
            </a:r>
          </a:p>
          <a:p>
            <a:pPr marL="0" lvl="0" indent="0" fontAlgn="base">
              <a:spcBef>
                <a:spcPts val="0"/>
              </a:spcBef>
              <a:spcAft>
                <a:spcPts val="600"/>
              </a:spcAft>
              <a:buNone/>
            </a:pPr>
            <a:r>
              <a:rPr lang="ru-RU" sz="3400" b="1" dirty="0">
                <a:latin typeface="Arial" panose="020B0604020202020204" pitchFamily="34" charset="0"/>
                <a:cs typeface="Arial" panose="020B0604020202020204" pitchFamily="34" charset="0"/>
              </a:rPr>
              <a:t>2.</a:t>
            </a:r>
            <a:r>
              <a:rPr lang="ru-RU" sz="3400" dirty="0">
                <a:latin typeface="Arial" panose="020B0604020202020204" pitchFamily="34" charset="0"/>
                <a:cs typeface="Arial" panose="020B0604020202020204" pitchFamily="34" charset="0"/>
              </a:rPr>
              <a:t> Приобщение родителей к ценностям осознанного и ответственного родительства как основы благополучия семьи и развития личности ребенка. </a:t>
            </a:r>
          </a:p>
          <a:p>
            <a:pPr marL="0" lvl="0" indent="0" fontAlgn="base">
              <a:spcBef>
                <a:spcPts val="0"/>
              </a:spcBef>
              <a:spcAft>
                <a:spcPts val="600"/>
              </a:spcAft>
              <a:buNone/>
            </a:pPr>
            <a:r>
              <a:rPr lang="ru-RU" sz="3400" b="1" dirty="0">
                <a:latin typeface="Arial" panose="020B0604020202020204" pitchFamily="34" charset="0"/>
                <a:cs typeface="Arial" panose="020B0604020202020204" pitchFamily="34" charset="0"/>
              </a:rPr>
              <a:t>3. </a:t>
            </a:r>
            <a:r>
              <a:rPr lang="ru-RU" sz="3400" dirty="0">
                <a:latin typeface="Arial" panose="020B0604020202020204" pitchFamily="34" charset="0"/>
                <a:cs typeface="Arial" panose="020B0604020202020204" pitchFamily="34" charset="0"/>
              </a:rPr>
              <a:t>Раскрытие родителям важности и особенностей образовательной работы с детьми младенческого, раннего и дошкольного возраста, понимания включенности родителей в общее дело воспитания и обучения, развития их детей. </a:t>
            </a:r>
          </a:p>
          <a:p>
            <a:pPr marL="0" lvl="0" indent="0" fontAlgn="base">
              <a:spcBef>
                <a:spcPts val="0"/>
              </a:spcBef>
              <a:spcAft>
                <a:spcPts val="600"/>
              </a:spcAft>
              <a:buNone/>
            </a:pPr>
            <a:r>
              <a:rPr lang="ru-RU" sz="3400" b="1" dirty="0">
                <a:latin typeface="Arial" panose="020B0604020202020204" pitchFamily="34" charset="0"/>
                <a:cs typeface="Arial" panose="020B0604020202020204" pitchFamily="34" charset="0"/>
              </a:rPr>
              <a:t>4. </a:t>
            </a:r>
            <a:r>
              <a:rPr lang="ru-RU" sz="3400" dirty="0">
                <a:latin typeface="Arial" panose="020B0604020202020204" pitchFamily="34" charset="0"/>
                <a:cs typeface="Arial" panose="020B0604020202020204" pitchFamily="34" charset="0"/>
              </a:rPr>
              <a:t>Психолого-педагогическая помощь родителям в понимании возможных причин возникновения трудностей в развитии ребенка и путей их преодоления и профилактики, в выборе оптимальной стратегии взаимодействия с ребенком. </a:t>
            </a:r>
          </a:p>
          <a:p>
            <a:pPr marL="0" lvl="0" indent="0" fontAlgn="base">
              <a:spcBef>
                <a:spcPts val="0"/>
              </a:spcBef>
              <a:spcAft>
                <a:spcPts val="600"/>
              </a:spcAft>
              <a:buNone/>
            </a:pPr>
            <a:r>
              <a:rPr lang="ru-RU" sz="3400" b="1" dirty="0">
                <a:latin typeface="Arial" panose="020B0604020202020204" pitchFamily="34" charset="0"/>
                <a:cs typeface="Arial" panose="020B0604020202020204" pitchFamily="34" charset="0"/>
              </a:rPr>
              <a:t>5.</a:t>
            </a:r>
            <a:r>
              <a:rPr lang="ru-RU" sz="3400" dirty="0">
                <a:latin typeface="Arial" panose="020B0604020202020204" pitchFamily="34" charset="0"/>
                <a:cs typeface="Arial" panose="020B0604020202020204" pitchFamily="34" charset="0"/>
              </a:rPr>
              <a:t> Информирование родителей о возможностях получения индивидуальной помощи в вопросах укрепления здоровья, обучения и воспитания детей младенческого, раннего и дошкольного возраста. </a:t>
            </a:r>
          </a:p>
          <a:p>
            <a:pPr marL="0" lvl="0" indent="0" fontAlgn="base">
              <a:spcBef>
                <a:spcPts val="0"/>
              </a:spcBef>
              <a:spcAft>
                <a:spcPts val="600"/>
              </a:spcAft>
              <a:buNone/>
            </a:pPr>
            <a:r>
              <a:rPr lang="ru-RU" sz="3400" b="1" dirty="0">
                <a:latin typeface="Arial" panose="020B0604020202020204" pitchFamily="34" charset="0"/>
                <a:cs typeface="Arial" panose="020B0604020202020204" pitchFamily="34" charset="0"/>
              </a:rPr>
              <a:t>6.</a:t>
            </a:r>
            <a:r>
              <a:rPr lang="ru-RU" sz="3400" dirty="0">
                <a:latin typeface="Arial" panose="020B0604020202020204" pitchFamily="34" charset="0"/>
                <a:cs typeface="Arial" panose="020B0604020202020204" pitchFamily="34" charset="0"/>
              </a:rPr>
              <a:t> Выбор оптимальных средств и методов взаимодействия дошкольной образовательной организации с родителями детей младенческого, раннего и дошкольного возраста, основанный на выделенных проблемах семейного воспитания и взаимоотношений родителей с детьми. </a:t>
            </a:r>
          </a:p>
          <a:p>
            <a:endParaRPr lang="ru-RU" dirty="0"/>
          </a:p>
        </p:txBody>
      </p:sp>
    </p:spTree>
    <p:extLst>
      <p:ext uri="{BB962C8B-B14F-4D97-AF65-F5344CB8AC3E}">
        <p14:creationId xmlns:p14="http://schemas.microsoft.com/office/powerpoint/2010/main" val="987318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6267" y="60325"/>
            <a:ext cx="12005733" cy="1082675"/>
          </a:xfrm>
        </p:spPr>
        <p:txBody>
          <a:bodyPr>
            <a:noAutofit/>
          </a:bodyPr>
          <a:lstStyle/>
          <a:p>
            <a:pPr algn="ctr"/>
            <a:r>
              <a:rPr lang="ru-RU" sz="4000" b="1" dirty="0">
                <a:solidFill>
                  <a:schemeClr val="accent4">
                    <a:lumMod val="75000"/>
                  </a:schemeClr>
                </a:solidFill>
                <a:latin typeface="Arial" panose="020B0604020202020204" pitchFamily="34" charset="0"/>
                <a:cs typeface="Arial" panose="020B0604020202020204" pitchFamily="34" charset="0"/>
              </a:rPr>
              <a:t>Принципы психолого-педагогического просвещения родителей </a:t>
            </a:r>
            <a:endParaRPr lang="ru-RU" sz="4000" dirty="0">
              <a:solidFill>
                <a:schemeClr val="accent4">
                  <a:lumMod val="75000"/>
                </a:schemeClr>
              </a:solidFill>
              <a:latin typeface="Arial" panose="020B0604020202020204" pitchFamily="34" charset="0"/>
              <a:cs typeface="Arial" panose="020B0604020202020204" pitchFamily="34" charset="0"/>
            </a:endParaRPr>
          </a:p>
        </p:txBody>
      </p:sp>
      <p:sp>
        <p:nvSpPr>
          <p:cNvPr id="3" name="Содержимое 2"/>
          <p:cNvSpPr>
            <a:spLocks noGrp="1"/>
          </p:cNvSpPr>
          <p:nvPr>
            <p:ph idx="1"/>
          </p:nvPr>
        </p:nvSpPr>
        <p:spPr>
          <a:xfrm>
            <a:off x="338667" y="1600200"/>
            <a:ext cx="11658600" cy="4829196"/>
          </a:xfrm>
        </p:spPr>
        <p:txBody>
          <a:bodyPr>
            <a:normAutofit fontScale="62500" lnSpcReduction="20000"/>
          </a:bodyPr>
          <a:lstStyle/>
          <a:p>
            <a:pPr algn="just"/>
            <a:r>
              <a:rPr lang="ru-RU" sz="3800" dirty="0">
                <a:solidFill>
                  <a:schemeClr val="tx1"/>
                </a:solidFill>
                <a:latin typeface="Arial" panose="020B0604020202020204" pitchFamily="34" charset="0"/>
                <a:cs typeface="Arial" panose="020B0604020202020204" pitchFamily="34" charset="0"/>
              </a:rPr>
              <a:t>первоочередное право родителей на воспитание детей;</a:t>
            </a:r>
          </a:p>
          <a:p>
            <a:pPr algn="just"/>
            <a:r>
              <a:rPr lang="ru-RU" sz="3800" dirty="0">
                <a:latin typeface="Arial" panose="020B0604020202020204" pitchFamily="34" charset="0"/>
                <a:cs typeface="Arial" panose="020B0604020202020204" pitchFamily="34" charset="0"/>
              </a:rPr>
              <a:t>эффективная и эффектная мотивация; </a:t>
            </a:r>
          </a:p>
          <a:p>
            <a:pPr lvl="0" fontAlgn="base"/>
            <a:r>
              <a:rPr lang="ru-RU" sz="3800" dirty="0">
                <a:latin typeface="Arial" panose="020B0604020202020204" pitchFamily="34" charset="0"/>
                <a:cs typeface="Arial" panose="020B0604020202020204" pitchFamily="34" charset="0"/>
              </a:rPr>
              <a:t>гибкость, вариативность, </a:t>
            </a:r>
            <a:r>
              <a:rPr lang="ru-RU" sz="3800" dirty="0" err="1">
                <a:latin typeface="Arial" panose="020B0604020202020204" pitchFamily="34" charset="0"/>
                <a:cs typeface="Arial" panose="020B0604020202020204" pitchFamily="34" charset="0"/>
              </a:rPr>
              <a:t>элективность</a:t>
            </a:r>
            <a:r>
              <a:rPr lang="ru-RU" sz="3800" dirty="0">
                <a:latin typeface="Arial" panose="020B0604020202020204" pitchFamily="34" charset="0"/>
                <a:cs typeface="Arial" panose="020B0604020202020204" pitchFamily="34" charset="0"/>
              </a:rPr>
              <a:t>, индивидуализация;</a:t>
            </a:r>
          </a:p>
          <a:p>
            <a:pPr fontAlgn="base"/>
            <a:r>
              <a:rPr lang="ru-RU" sz="3800" dirty="0">
                <a:latin typeface="Arial" panose="020B0604020202020204" pitchFamily="34" charset="0"/>
                <a:cs typeface="Arial" panose="020B0604020202020204" pitchFamily="34" charset="0"/>
              </a:rPr>
              <a:t>опора на субъективный опыт, интеграция и обогащение личностного опыта; </a:t>
            </a:r>
          </a:p>
          <a:p>
            <a:pPr algn="just"/>
            <a:r>
              <a:rPr lang="ru-RU" sz="3800" dirty="0">
                <a:solidFill>
                  <a:schemeClr val="tx1"/>
                </a:solidFill>
                <a:latin typeface="Arial" panose="020B0604020202020204" pitchFamily="34" charset="0"/>
                <a:cs typeface="Arial" panose="020B0604020202020204" pitchFamily="34" charset="0"/>
              </a:rPr>
              <a:t>достоверность информации - сообщаемая информация опирается на научные (медицинские, психологические, педагогические, физиологические, юридические и др.) факты;</a:t>
            </a:r>
          </a:p>
          <a:p>
            <a:pPr algn="just"/>
            <a:r>
              <a:rPr lang="ru-RU" sz="3800" dirty="0">
                <a:solidFill>
                  <a:schemeClr val="tx1"/>
                </a:solidFill>
                <a:latin typeface="Arial" panose="020B0604020202020204" pitchFamily="34" charset="0"/>
                <a:cs typeface="Arial" panose="020B0604020202020204" pitchFamily="34" charset="0"/>
              </a:rPr>
              <a:t>практико-ориентированность информации (информация, рекомендованная родителям, должна быть доступной для использования в жизни);</a:t>
            </a:r>
          </a:p>
          <a:p>
            <a:pPr algn="just"/>
            <a:r>
              <a:rPr lang="ru-RU" sz="3800" dirty="0">
                <a:solidFill>
                  <a:schemeClr val="tx1"/>
                </a:solidFill>
                <a:latin typeface="Arial" panose="020B0604020202020204" pitchFamily="34" charset="0"/>
                <a:cs typeface="Arial" panose="020B0604020202020204" pitchFamily="34" charset="0"/>
              </a:rPr>
              <a:t>взаимное сотрудничество и взаимоуважение (доверительные взаимоотношения педагогов с родителями, конструктивный поиск решения возникающих проблем воспитания детей);</a:t>
            </a:r>
          </a:p>
          <a:p>
            <a:pPr algn="just"/>
            <a:r>
              <a:rPr lang="ru-RU" sz="3800" dirty="0">
                <a:solidFill>
                  <a:schemeClr val="tx1"/>
                </a:solidFill>
                <a:latin typeface="Arial" panose="020B0604020202020204" pitchFamily="34" charset="0"/>
                <a:cs typeface="Arial" panose="020B0604020202020204" pitchFamily="34" charset="0"/>
              </a:rPr>
              <a:t>возможность обратной связи.</a:t>
            </a:r>
          </a:p>
          <a:p>
            <a:pPr>
              <a:buNone/>
            </a:pPr>
            <a:endParaRPr lang="ru-RU" dirty="0"/>
          </a:p>
        </p:txBody>
      </p:sp>
      <p:sp>
        <p:nvSpPr>
          <p:cNvPr id="4" name="Номер слайда 3"/>
          <p:cNvSpPr>
            <a:spLocks noGrp="1"/>
          </p:cNvSpPr>
          <p:nvPr>
            <p:ph type="sldNum" sz="quarter" idx="12"/>
          </p:nvPr>
        </p:nvSpPr>
        <p:spPr/>
        <p:txBody>
          <a:bodyPr/>
          <a:lstStyle/>
          <a:p>
            <a:fld id="{3DDE40D5-787F-49CC-80A9-7E29CAD9F68F}" type="slidenum">
              <a:rPr lang="ru-RU" smtClean="0"/>
              <a:t>8</a:t>
            </a:fld>
            <a:endParaRPr lang="ru-RU"/>
          </a:p>
        </p:txBody>
      </p:sp>
    </p:spTree>
    <p:extLst>
      <p:ext uri="{BB962C8B-B14F-4D97-AF65-F5344CB8AC3E}">
        <p14:creationId xmlns:p14="http://schemas.microsoft.com/office/powerpoint/2010/main" val="10937643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99AC3C-FE44-4341-B799-F20DE8937C2B}"/>
              </a:ext>
            </a:extLst>
          </p:cNvPr>
          <p:cNvSpPr txBox="1"/>
          <p:nvPr/>
        </p:nvSpPr>
        <p:spPr>
          <a:xfrm>
            <a:off x="5216" y="-20100"/>
            <a:ext cx="12018178" cy="1261884"/>
          </a:xfrm>
          <a:prstGeom prst="rect">
            <a:avLst/>
          </a:prstGeom>
          <a:noFill/>
        </p:spPr>
        <p:txBody>
          <a:bodyPr wrap="square" rtlCol="0">
            <a:spAutoFit/>
          </a:bodyPr>
          <a:lstStyle/>
          <a:p>
            <a:pPr lvl="0" algn="ctr">
              <a:defRPr/>
            </a:pPr>
            <a:r>
              <a:rPr lang="ru-RU" sz="3800" b="1" dirty="0">
                <a:solidFill>
                  <a:srgbClr val="7030A0"/>
                </a:solidFill>
                <a:latin typeface="Arial" panose="020B0604020202020204" pitchFamily="34" charset="0"/>
                <a:cs typeface="Arial" panose="020B0604020202020204" pitchFamily="34" charset="0"/>
              </a:rPr>
              <a:t>Принципы построения взаимодействия с родителями</a:t>
            </a:r>
            <a:endParaRPr kumimoji="0" lang="en-US" sz="3800" b="1" i="0" u="none" strike="noStrike" kern="1200" cap="none" spc="0" normalizeH="0" baseline="0" noProof="0" dirty="0">
              <a:ln>
                <a:noFill/>
              </a:ln>
              <a:solidFill>
                <a:srgbClr val="7030A0"/>
              </a:solidFill>
              <a:effectLst/>
              <a:uLnTx/>
              <a:uFillTx/>
              <a:latin typeface="Arial" panose="020B0604020202020204" pitchFamily="34" charset="0"/>
              <a:ea typeface="Noto Sans" panose="020B0502040504020204" pitchFamily="34"/>
              <a:cs typeface="Arial" panose="020B0604020202020204" pitchFamily="34" charset="0"/>
            </a:endParaRPr>
          </a:p>
        </p:txBody>
      </p:sp>
      <p:grpSp>
        <p:nvGrpSpPr>
          <p:cNvPr id="19" name="Group 18">
            <a:extLst>
              <a:ext uri="{FF2B5EF4-FFF2-40B4-BE49-F238E27FC236}">
                <a16:creationId xmlns:a16="http://schemas.microsoft.com/office/drawing/2014/main" id="{4E494292-6C3E-4B16-A655-74583E763560}"/>
              </a:ext>
            </a:extLst>
          </p:cNvPr>
          <p:cNvGrpSpPr/>
          <p:nvPr/>
        </p:nvGrpSpPr>
        <p:grpSpPr>
          <a:xfrm>
            <a:off x="8251494" y="2576226"/>
            <a:ext cx="3865007" cy="3903672"/>
            <a:chOff x="1202749" y="1665337"/>
            <a:chExt cx="4032554" cy="3969878"/>
          </a:xfrm>
        </p:grpSpPr>
        <p:sp>
          <p:nvSpPr>
            <p:cNvPr id="9" name="Freeform 5">
              <a:extLst>
                <a:ext uri="{FF2B5EF4-FFF2-40B4-BE49-F238E27FC236}">
                  <a16:creationId xmlns:a16="http://schemas.microsoft.com/office/drawing/2014/main" id="{89F3B4B5-5477-4435-9514-3E6116CAF47D}"/>
                </a:ext>
              </a:extLst>
            </p:cNvPr>
            <p:cNvSpPr>
              <a:spLocks/>
            </p:cNvSpPr>
            <p:nvPr/>
          </p:nvSpPr>
          <p:spPr bwMode="auto">
            <a:xfrm>
              <a:off x="3891907" y="1665337"/>
              <a:ext cx="1246253" cy="1263526"/>
            </a:xfrm>
            <a:custGeom>
              <a:avLst/>
              <a:gdLst>
                <a:gd name="T0" fmla="*/ 554 w 1190"/>
                <a:gd name="T1" fmla="*/ 880 h 1189"/>
                <a:gd name="T2" fmla="*/ 480 w 1190"/>
                <a:gd name="T3" fmla="*/ 864 h 1189"/>
                <a:gd name="T4" fmla="*/ 307 w 1190"/>
                <a:gd name="T5" fmla="*/ 832 h 1189"/>
                <a:gd name="T6" fmla="*/ 254 w 1190"/>
                <a:gd name="T7" fmla="*/ 824 h 1189"/>
                <a:gd name="T8" fmla="*/ 233 w 1190"/>
                <a:gd name="T9" fmla="*/ 790 h 1189"/>
                <a:gd name="T10" fmla="*/ 263 w 1190"/>
                <a:gd name="T11" fmla="*/ 640 h 1189"/>
                <a:gd name="T12" fmla="*/ 286 w 1190"/>
                <a:gd name="T13" fmla="*/ 506 h 1189"/>
                <a:gd name="T14" fmla="*/ 267 w 1190"/>
                <a:gd name="T15" fmla="*/ 487 h 1189"/>
                <a:gd name="T16" fmla="*/ 184 w 1190"/>
                <a:gd name="T17" fmla="*/ 499 h 1189"/>
                <a:gd name="T18" fmla="*/ 33 w 1190"/>
                <a:gd name="T19" fmla="*/ 334 h 1189"/>
                <a:gd name="T20" fmla="*/ 113 w 1190"/>
                <a:gd name="T21" fmla="*/ 263 h 1189"/>
                <a:gd name="T22" fmla="*/ 236 w 1190"/>
                <a:gd name="T23" fmla="*/ 280 h 1189"/>
                <a:gd name="T24" fmla="*/ 320 w 1190"/>
                <a:gd name="T25" fmla="*/ 324 h 1189"/>
                <a:gd name="T26" fmla="*/ 337 w 1190"/>
                <a:gd name="T27" fmla="*/ 242 h 1189"/>
                <a:gd name="T28" fmla="*/ 370 w 1190"/>
                <a:gd name="T29" fmla="*/ 68 h 1189"/>
                <a:gd name="T30" fmla="*/ 377 w 1190"/>
                <a:gd name="T31" fmla="*/ 20 h 1189"/>
                <a:gd name="T32" fmla="*/ 401 w 1190"/>
                <a:gd name="T33" fmla="*/ 4 h 1189"/>
                <a:gd name="T34" fmla="*/ 569 w 1190"/>
                <a:gd name="T35" fmla="*/ 36 h 1189"/>
                <a:gd name="T36" fmla="*/ 730 w 1190"/>
                <a:gd name="T37" fmla="*/ 67 h 1189"/>
                <a:gd name="T38" fmla="*/ 966 w 1190"/>
                <a:gd name="T39" fmla="*/ 109 h 1189"/>
                <a:gd name="T40" fmla="*/ 1118 w 1190"/>
                <a:gd name="T41" fmla="*/ 139 h 1189"/>
                <a:gd name="T42" fmla="*/ 1164 w 1190"/>
                <a:gd name="T43" fmla="*/ 146 h 1189"/>
                <a:gd name="T44" fmla="*/ 1187 w 1190"/>
                <a:gd name="T45" fmla="*/ 178 h 1189"/>
                <a:gd name="T46" fmla="*/ 1170 w 1190"/>
                <a:gd name="T47" fmla="*/ 281 h 1189"/>
                <a:gd name="T48" fmla="*/ 1135 w 1190"/>
                <a:gd name="T49" fmla="*/ 471 h 1189"/>
                <a:gd name="T50" fmla="*/ 1094 w 1190"/>
                <a:gd name="T51" fmla="*/ 695 h 1189"/>
                <a:gd name="T52" fmla="*/ 1051 w 1190"/>
                <a:gd name="T53" fmla="*/ 932 h 1189"/>
                <a:gd name="T54" fmla="*/ 1047 w 1190"/>
                <a:gd name="T55" fmla="*/ 954 h 1189"/>
                <a:gd name="T56" fmla="*/ 1027 w 1190"/>
                <a:gd name="T57" fmla="*/ 967 h 1189"/>
                <a:gd name="T58" fmla="*/ 786 w 1190"/>
                <a:gd name="T59" fmla="*/ 921 h 1189"/>
                <a:gd name="T60" fmla="*/ 733 w 1190"/>
                <a:gd name="T61" fmla="*/ 913 h 1189"/>
                <a:gd name="T62" fmla="*/ 717 w 1190"/>
                <a:gd name="T63" fmla="*/ 929 h 1189"/>
                <a:gd name="T64" fmla="*/ 729 w 1190"/>
                <a:gd name="T65" fmla="*/ 1008 h 1189"/>
                <a:gd name="T66" fmla="*/ 647 w 1190"/>
                <a:gd name="T67" fmla="*/ 1165 h 1189"/>
                <a:gd name="T68" fmla="*/ 493 w 1190"/>
                <a:gd name="T69" fmla="*/ 1086 h 1189"/>
                <a:gd name="T70" fmla="*/ 510 w 1190"/>
                <a:gd name="T71" fmla="*/ 966 h 1189"/>
                <a:gd name="T72" fmla="*/ 554 w 1190"/>
                <a:gd name="T73" fmla="*/ 880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90" h="1189">
                  <a:moveTo>
                    <a:pt x="554" y="880"/>
                  </a:moveTo>
                  <a:cubicBezTo>
                    <a:pt x="527" y="874"/>
                    <a:pt x="504" y="868"/>
                    <a:pt x="480" y="864"/>
                  </a:cubicBezTo>
                  <a:cubicBezTo>
                    <a:pt x="422" y="853"/>
                    <a:pt x="365" y="842"/>
                    <a:pt x="307" y="832"/>
                  </a:cubicBezTo>
                  <a:cubicBezTo>
                    <a:pt x="289" y="829"/>
                    <a:pt x="272" y="826"/>
                    <a:pt x="254" y="824"/>
                  </a:cubicBezTo>
                  <a:cubicBezTo>
                    <a:pt x="233" y="821"/>
                    <a:pt x="229" y="809"/>
                    <a:pt x="233" y="790"/>
                  </a:cubicBezTo>
                  <a:cubicBezTo>
                    <a:pt x="243" y="740"/>
                    <a:pt x="254" y="690"/>
                    <a:pt x="263" y="640"/>
                  </a:cubicBezTo>
                  <a:cubicBezTo>
                    <a:pt x="271" y="595"/>
                    <a:pt x="278" y="551"/>
                    <a:pt x="286" y="506"/>
                  </a:cubicBezTo>
                  <a:cubicBezTo>
                    <a:pt x="289" y="489"/>
                    <a:pt x="283" y="484"/>
                    <a:pt x="267" y="487"/>
                  </a:cubicBezTo>
                  <a:cubicBezTo>
                    <a:pt x="239" y="491"/>
                    <a:pt x="212" y="495"/>
                    <a:pt x="184" y="499"/>
                  </a:cubicBezTo>
                  <a:cubicBezTo>
                    <a:pt x="98" y="510"/>
                    <a:pt x="0" y="440"/>
                    <a:pt x="33" y="334"/>
                  </a:cubicBezTo>
                  <a:cubicBezTo>
                    <a:pt x="45" y="296"/>
                    <a:pt x="75" y="274"/>
                    <a:pt x="113" y="263"/>
                  </a:cubicBezTo>
                  <a:cubicBezTo>
                    <a:pt x="157" y="249"/>
                    <a:pt x="197" y="258"/>
                    <a:pt x="236" y="280"/>
                  </a:cubicBezTo>
                  <a:cubicBezTo>
                    <a:pt x="262" y="295"/>
                    <a:pt x="289" y="308"/>
                    <a:pt x="320" y="324"/>
                  </a:cubicBezTo>
                  <a:cubicBezTo>
                    <a:pt x="326" y="295"/>
                    <a:pt x="332" y="269"/>
                    <a:pt x="337" y="242"/>
                  </a:cubicBezTo>
                  <a:cubicBezTo>
                    <a:pt x="348" y="184"/>
                    <a:pt x="359" y="126"/>
                    <a:pt x="370" y="68"/>
                  </a:cubicBezTo>
                  <a:cubicBezTo>
                    <a:pt x="373" y="52"/>
                    <a:pt x="374" y="36"/>
                    <a:pt x="377" y="20"/>
                  </a:cubicBezTo>
                  <a:cubicBezTo>
                    <a:pt x="379" y="6"/>
                    <a:pt x="383" y="0"/>
                    <a:pt x="401" y="4"/>
                  </a:cubicBezTo>
                  <a:cubicBezTo>
                    <a:pt x="457" y="16"/>
                    <a:pt x="513" y="26"/>
                    <a:pt x="569" y="36"/>
                  </a:cubicBezTo>
                  <a:cubicBezTo>
                    <a:pt x="623" y="46"/>
                    <a:pt x="676" y="57"/>
                    <a:pt x="730" y="67"/>
                  </a:cubicBezTo>
                  <a:cubicBezTo>
                    <a:pt x="809" y="81"/>
                    <a:pt x="887" y="95"/>
                    <a:pt x="966" y="109"/>
                  </a:cubicBezTo>
                  <a:cubicBezTo>
                    <a:pt x="1017" y="119"/>
                    <a:pt x="1067" y="130"/>
                    <a:pt x="1118" y="139"/>
                  </a:cubicBezTo>
                  <a:cubicBezTo>
                    <a:pt x="1133" y="142"/>
                    <a:pt x="1149" y="143"/>
                    <a:pt x="1164" y="146"/>
                  </a:cubicBezTo>
                  <a:cubicBezTo>
                    <a:pt x="1188" y="151"/>
                    <a:pt x="1190" y="154"/>
                    <a:pt x="1187" y="178"/>
                  </a:cubicBezTo>
                  <a:cubicBezTo>
                    <a:pt x="1182" y="213"/>
                    <a:pt x="1176" y="247"/>
                    <a:pt x="1170" y="281"/>
                  </a:cubicBezTo>
                  <a:cubicBezTo>
                    <a:pt x="1159" y="344"/>
                    <a:pt x="1146" y="408"/>
                    <a:pt x="1135" y="471"/>
                  </a:cubicBezTo>
                  <a:cubicBezTo>
                    <a:pt x="1121" y="546"/>
                    <a:pt x="1107" y="620"/>
                    <a:pt x="1094" y="695"/>
                  </a:cubicBezTo>
                  <a:cubicBezTo>
                    <a:pt x="1080" y="774"/>
                    <a:pt x="1066" y="853"/>
                    <a:pt x="1051" y="932"/>
                  </a:cubicBezTo>
                  <a:cubicBezTo>
                    <a:pt x="1050" y="940"/>
                    <a:pt x="1048" y="947"/>
                    <a:pt x="1047" y="954"/>
                  </a:cubicBezTo>
                  <a:cubicBezTo>
                    <a:pt x="1045" y="966"/>
                    <a:pt x="1038" y="969"/>
                    <a:pt x="1027" y="967"/>
                  </a:cubicBezTo>
                  <a:cubicBezTo>
                    <a:pt x="947" y="952"/>
                    <a:pt x="866" y="936"/>
                    <a:pt x="786" y="921"/>
                  </a:cubicBezTo>
                  <a:cubicBezTo>
                    <a:pt x="768" y="918"/>
                    <a:pt x="750" y="916"/>
                    <a:pt x="733" y="913"/>
                  </a:cubicBezTo>
                  <a:cubicBezTo>
                    <a:pt x="720" y="910"/>
                    <a:pt x="716" y="917"/>
                    <a:pt x="717" y="929"/>
                  </a:cubicBezTo>
                  <a:cubicBezTo>
                    <a:pt x="721" y="955"/>
                    <a:pt x="723" y="982"/>
                    <a:pt x="729" y="1008"/>
                  </a:cubicBezTo>
                  <a:cubicBezTo>
                    <a:pt x="741" y="1069"/>
                    <a:pt x="705" y="1145"/>
                    <a:pt x="647" y="1165"/>
                  </a:cubicBezTo>
                  <a:cubicBezTo>
                    <a:pt x="580" y="1189"/>
                    <a:pt x="518" y="1160"/>
                    <a:pt x="493" y="1086"/>
                  </a:cubicBezTo>
                  <a:cubicBezTo>
                    <a:pt x="479" y="1043"/>
                    <a:pt x="489" y="1004"/>
                    <a:pt x="510" y="966"/>
                  </a:cubicBezTo>
                  <a:cubicBezTo>
                    <a:pt x="524" y="939"/>
                    <a:pt x="538" y="912"/>
                    <a:pt x="554" y="88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0" name="Freeform 6">
              <a:extLst>
                <a:ext uri="{FF2B5EF4-FFF2-40B4-BE49-F238E27FC236}">
                  <a16:creationId xmlns:a16="http://schemas.microsoft.com/office/drawing/2014/main" id="{F84D8F6C-7B2D-42DE-A287-2D9F79F6E76F}"/>
                </a:ext>
              </a:extLst>
            </p:cNvPr>
            <p:cNvSpPr>
              <a:spLocks/>
            </p:cNvSpPr>
            <p:nvPr/>
          </p:nvSpPr>
          <p:spPr bwMode="auto">
            <a:xfrm>
              <a:off x="2467957" y="4636428"/>
              <a:ext cx="1485554" cy="939823"/>
            </a:xfrm>
            <a:custGeom>
              <a:avLst/>
              <a:gdLst>
                <a:gd name="T0" fmla="*/ 637 w 1419"/>
                <a:gd name="T1" fmla="*/ 22 h 884"/>
                <a:gd name="T2" fmla="*/ 617 w 1419"/>
                <a:gd name="T3" fmla="*/ 81 h 884"/>
                <a:gd name="T4" fmla="*/ 673 w 1419"/>
                <a:gd name="T5" fmla="*/ 287 h 884"/>
                <a:gd name="T6" fmla="*/ 835 w 1419"/>
                <a:gd name="T7" fmla="*/ 267 h 884"/>
                <a:gd name="T8" fmla="*/ 879 w 1419"/>
                <a:gd name="T9" fmla="*/ 102 h 884"/>
                <a:gd name="T10" fmla="*/ 881 w 1419"/>
                <a:gd name="T11" fmla="*/ 47 h 884"/>
                <a:gd name="T12" fmla="*/ 895 w 1419"/>
                <a:gd name="T13" fmla="*/ 39 h 884"/>
                <a:gd name="T14" fmla="*/ 1142 w 1419"/>
                <a:gd name="T15" fmla="*/ 55 h 884"/>
                <a:gd name="T16" fmla="*/ 1157 w 1419"/>
                <a:gd name="T17" fmla="*/ 75 h 884"/>
                <a:gd name="T18" fmla="*/ 1141 w 1419"/>
                <a:gd name="T19" fmla="*/ 321 h 884"/>
                <a:gd name="T20" fmla="*/ 1139 w 1419"/>
                <a:gd name="T21" fmla="*/ 365 h 884"/>
                <a:gd name="T22" fmla="*/ 1160 w 1419"/>
                <a:gd name="T23" fmla="*/ 383 h 884"/>
                <a:gd name="T24" fmla="*/ 1239 w 1419"/>
                <a:gd name="T25" fmla="*/ 364 h 884"/>
                <a:gd name="T26" fmla="*/ 1409 w 1419"/>
                <a:gd name="T27" fmla="*/ 465 h 884"/>
                <a:gd name="T28" fmla="*/ 1341 w 1419"/>
                <a:gd name="T29" fmla="*/ 587 h 884"/>
                <a:gd name="T30" fmla="*/ 1200 w 1419"/>
                <a:gd name="T31" fmla="*/ 583 h 884"/>
                <a:gd name="T32" fmla="*/ 1146 w 1419"/>
                <a:gd name="T33" fmla="*/ 562 h 884"/>
                <a:gd name="T34" fmla="*/ 1126 w 1419"/>
                <a:gd name="T35" fmla="*/ 576 h 884"/>
                <a:gd name="T36" fmla="*/ 1109 w 1419"/>
                <a:gd name="T37" fmla="*/ 801 h 884"/>
                <a:gd name="T38" fmla="*/ 1105 w 1419"/>
                <a:gd name="T39" fmla="*/ 863 h 884"/>
                <a:gd name="T40" fmla="*/ 1082 w 1419"/>
                <a:gd name="T41" fmla="*/ 882 h 884"/>
                <a:gd name="T42" fmla="*/ 804 w 1419"/>
                <a:gd name="T43" fmla="*/ 863 h 884"/>
                <a:gd name="T44" fmla="*/ 427 w 1419"/>
                <a:gd name="T45" fmla="*/ 838 h 884"/>
                <a:gd name="T46" fmla="*/ 300 w 1419"/>
                <a:gd name="T47" fmla="*/ 831 h 884"/>
                <a:gd name="T48" fmla="*/ 278 w 1419"/>
                <a:gd name="T49" fmla="*/ 806 h 884"/>
                <a:gd name="T50" fmla="*/ 296 w 1419"/>
                <a:gd name="T51" fmla="*/ 530 h 884"/>
                <a:gd name="T52" fmla="*/ 265 w 1419"/>
                <a:gd name="T53" fmla="*/ 504 h 884"/>
                <a:gd name="T54" fmla="*/ 194 w 1419"/>
                <a:gd name="T55" fmla="*/ 521 h 884"/>
                <a:gd name="T56" fmla="*/ 47 w 1419"/>
                <a:gd name="T57" fmla="*/ 474 h 884"/>
                <a:gd name="T58" fmla="*/ 87 w 1419"/>
                <a:gd name="T59" fmla="*/ 300 h 884"/>
                <a:gd name="T60" fmla="*/ 239 w 1419"/>
                <a:gd name="T61" fmla="*/ 306 h 884"/>
                <a:gd name="T62" fmla="*/ 289 w 1419"/>
                <a:gd name="T63" fmla="*/ 325 h 884"/>
                <a:gd name="T64" fmla="*/ 309 w 1419"/>
                <a:gd name="T65" fmla="*/ 311 h 884"/>
                <a:gd name="T66" fmla="*/ 321 w 1419"/>
                <a:gd name="T67" fmla="*/ 161 h 884"/>
                <a:gd name="T68" fmla="*/ 330 w 1419"/>
                <a:gd name="T69" fmla="*/ 20 h 884"/>
                <a:gd name="T70" fmla="*/ 349 w 1419"/>
                <a:gd name="T71" fmla="*/ 1 h 884"/>
                <a:gd name="T72" fmla="*/ 628 w 1419"/>
                <a:gd name="T73" fmla="*/ 19 h 884"/>
                <a:gd name="T74" fmla="*/ 637 w 1419"/>
                <a:gd name="T75" fmla="*/ 22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19" h="884">
                  <a:moveTo>
                    <a:pt x="637" y="22"/>
                  </a:moveTo>
                  <a:cubicBezTo>
                    <a:pt x="630" y="43"/>
                    <a:pt x="626" y="63"/>
                    <a:pt x="617" y="81"/>
                  </a:cubicBezTo>
                  <a:cubicBezTo>
                    <a:pt x="582" y="156"/>
                    <a:pt x="603" y="244"/>
                    <a:pt x="673" y="287"/>
                  </a:cubicBezTo>
                  <a:cubicBezTo>
                    <a:pt x="725" y="318"/>
                    <a:pt x="788" y="314"/>
                    <a:pt x="835" y="267"/>
                  </a:cubicBezTo>
                  <a:cubicBezTo>
                    <a:pt x="881" y="222"/>
                    <a:pt x="896" y="167"/>
                    <a:pt x="879" y="102"/>
                  </a:cubicBezTo>
                  <a:cubicBezTo>
                    <a:pt x="874" y="85"/>
                    <a:pt x="879" y="66"/>
                    <a:pt x="881" y="47"/>
                  </a:cubicBezTo>
                  <a:cubicBezTo>
                    <a:pt x="881" y="44"/>
                    <a:pt x="890" y="38"/>
                    <a:pt x="895" y="39"/>
                  </a:cubicBezTo>
                  <a:cubicBezTo>
                    <a:pt x="977" y="44"/>
                    <a:pt x="1060" y="50"/>
                    <a:pt x="1142" y="55"/>
                  </a:cubicBezTo>
                  <a:cubicBezTo>
                    <a:pt x="1156" y="56"/>
                    <a:pt x="1158" y="64"/>
                    <a:pt x="1157" y="75"/>
                  </a:cubicBezTo>
                  <a:cubicBezTo>
                    <a:pt x="1151" y="157"/>
                    <a:pt x="1146" y="239"/>
                    <a:pt x="1141" y="321"/>
                  </a:cubicBezTo>
                  <a:cubicBezTo>
                    <a:pt x="1140" y="335"/>
                    <a:pt x="1140" y="350"/>
                    <a:pt x="1139" y="365"/>
                  </a:cubicBezTo>
                  <a:cubicBezTo>
                    <a:pt x="1137" y="382"/>
                    <a:pt x="1145" y="387"/>
                    <a:pt x="1160" y="383"/>
                  </a:cubicBezTo>
                  <a:cubicBezTo>
                    <a:pt x="1186" y="377"/>
                    <a:pt x="1212" y="369"/>
                    <a:pt x="1239" y="364"/>
                  </a:cubicBezTo>
                  <a:cubicBezTo>
                    <a:pt x="1317" y="349"/>
                    <a:pt x="1391" y="383"/>
                    <a:pt x="1409" y="465"/>
                  </a:cubicBezTo>
                  <a:cubicBezTo>
                    <a:pt x="1419" y="511"/>
                    <a:pt x="1386" y="566"/>
                    <a:pt x="1341" y="587"/>
                  </a:cubicBezTo>
                  <a:cubicBezTo>
                    <a:pt x="1293" y="610"/>
                    <a:pt x="1246" y="602"/>
                    <a:pt x="1200" y="583"/>
                  </a:cubicBezTo>
                  <a:cubicBezTo>
                    <a:pt x="1182" y="576"/>
                    <a:pt x="1164" y="569"/>
                    <a:pt x="1146" y="562"/>
                  </a:cubicBezTo>
                  <a:cubicBezTo>
                    <a:pt x="1132" y="556"/>
                    <a:pt x="1127" y="561"/>
                    <a:pt x="1126" y="576"/>
                  </a:cubicBezTo>
                  <a:cubicBezTo>
                    <a:pt x="1121" y="651"/>
                    <a:pt x="1115" y="726"/>
                    <a:pt x="1109" y="801"/>
                  </a:cubicBezTo>
                  <a:cubicBezTo>
                    <a:pt x="1108" y="822"/>
                    <a:pt x="1105" y="842"/>
                    <a:pt x="1105" y="863"/>
                  </a:cubicBezTo>
                  <a:cubicBezTo>
                    <a:pt x="1105" y="879"/>
                    <a:pt x="1098" y="884"/>
                    <a:pt x="1082" y="882"/>
                  </a:cubicBezTo>
                  <a:cubicBezTo>
                    <a:pt x="989" y="875"/>
                    <a:pt x="897" y="870"/>
                    <a:pt x="804" y="863"/>
                  </a:cubicBezTo>
                  <a:cubicBezTo>
                    <a:pt x="679" y="855"/>
                    <a:pt x="553" y="846"/>
                    <a:pt x="427" y="838"/>
                  </a:cubicBezTo>
                  <a:cubicBezTo>
                    <a:pt x="385" y="835"/>
                    <a:pt x="342" y="832"/>
                    <a:pt x="300" y="831"/>
                  </a:cubicBezTo>
                  <a:cubicBezTo>
                    <a:pt x="281" y="830"/>
                    <a:pt x="276" y="824"/>
                    <a:pt x="278" y="806"/>
                  </a:cubicBezTo>
                  <a:cubicBezTo>
                    <a:pt x="284" y="714"/>
                    <a:pt x="290" y="622"/>
                    <a:pt x="296" y="530"/>
                  </a:cubicBezTo>
                  <a:cubicBezTo>
                    <a:pt x="298" y="498"/>
                    <a:pt x="297" y="497"/>
                    <a:pt x="265" y="504"/>
                  </a:cubicBezTo>
                  <a:cubicBezTo>
                    <a:pt x="241" y="509"/>
                    <a:pt x="217" y="516"/>
                    <a:pt x="194" y="521"/>
                  </a:cubicBezTo>
                  <a:cubicBezTo>
                    <a:pt x="135" y="535"/>
                    <a:pt x="85" y="520"/>
                    <a:pt x="47" y="474"/>
                  </a:cubicBezTo>
                  <a:cubicBezTo>
                    <a:pt x="0" y="419"/>
                    <a:pt x="22" y="332"/>
                    <a:pt x="87" y="300"/>
                  </a:cubicBezTo>
                  <a:cubicBezTo>
                    <a:pt x="140" y="274"/>
                    <a:pt x="189" y="285"/>
                    <a:pt x="239" y="306"/>
                  </a:cubicBezTo>
                  <a:cubicBezTo>
                    <a:pt x="255" y="313"/>
                    <a:pt x="272" y="319"/>
                    <a:pt x="289" y="325"/>
                  </a:cubicBezTo>
                  <a:cubicBezTo>
                    <a:pt x="303" y="330"/>
                    <a:pt x="308" y="325"/>
                    <a:pt x="309" y="311"/>
                  </a:cubicBezTo>
                  <a:cubicBezTo>
                    <a:pt x="313" y="261"/>
                    <a:pt x="317" y="211"/>
                    <a:pt x="321" y="161"/>
                  </a:cubicBezTo>
                  <a:cubicBezTo>
                    <a:pt x="325" y="114"/>
                    <a:pt x="328" y="67"/>
                    <a:pt x="330" y="20"/>
                  </a:cubicBezTo>
                  <a:cubicBezTo>
                    <a:pt x="331" y="7"/>
                    <a:pt x="335" y="0"/>
                    <a:pt x="349" y="1"/>
                  </a:cubicBezTo>
                  <a:cubicBezTo>
                    <a:pt x="442" y="8"/>
                    <a:pt x="535" y="13"/>
                    <a:pt x="628" y="19"/>
                  </a:cubicBezTo>
                  <a:cubicBezTo>
                    <a:pt x="630" y="19"/>
                    <a:pt x="632" y="20"/>
                    <a:pt x="637" y="2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1" name="Freeform 7">
              <a:extLst>
                <a:ext uri="{FF2B5EF4-FFF2-40B4-BE49-F238E27FC236}">
                  <a16:creationId xmlns:a16="http://schemas.microsoft.com/office/drawing/2014/main" id="{19C1307A-7F9E-46EF-BF94-91794AF86D2E}"/>
                </a:ext>
              </a:extLst>
            </p:cNvPr>
            <p:cNvSpPr>
              <a:spLocks/>
            </p:cNvSpPr>
            <p:nvPr/>
          </p:nvSpPr>
          <p:spPr bwMode="auto">
            <a:xfrm>
              <a:off x="3989050" y="3097333"/>
              <a:ext cx="1246253" cy="1276763"/>
            </a:xfrm>
            <a:custGeom>
              <a:avLst/>
              <a:gdLst>
                <a:gd name="T0" fmla="*/ 306 w 1191"/>
                <a:gd name="T1" fmla="*/ 281 h 1203"/>
                <a:gd name="T2" fmla="*/ 328 w 1191"/>
                <a:gd name="T3" fmla="*/ 246 h 1203"/>
                <a:gd name="T4" fmla="*/ 446 w 1191"/>
                <a:gd name="T5" fmla="*/ 29 h 1203"/>
                <a:gd name="T6" fmla="*/ 453 w 1191"/>
                <a:gd name="T7" fmla="*/ 19 h 1203"/>
                <a:gd name="T8" fmla="*/ 487 w 1191"/>
                <a:gd name="T9" fmla="*/ 10 h 1203"/>
                <a:gd name="T10" fmla="*/ 705 w 1191"/>
                <a:gd name="T11" fmla="*/ 130 h 1203"/>
                <a:gd name="T12" fmla="*/ 726 w 1191"/>
                <a:gd name="T13" fmla="*/ 144 h 1203"/>
                <a:gd name="T14" fmla="*/ 674 w 1191"/>
                <a:gd name="T15" fmla="*/ 196 h 1203"/>
                <a:gd name="T16" fmla="*/ 638 w 1191"/>
                <a:gd name="T17" fmla="*/ 377 h 1203"/>
                <a:gd name="T18" fmla="*/ 733 w 1191"/>
                <a:gd name="T19" fmla="*/ 463 h 1203"/>
                <a:gd name="T20" fmla="*/ 895 w 1191"/>
                <a:gd name="T21" fmla="*/ 391 h 1203"/>
                <a:gd name="T22" fmla="*/ 930 w 1191"/>
                <a:gd name="T23" fmla="*/ 271 h 1203"/>
                <a:gd name="T24" fmla="*/ 934 w 1191"/>
                <a:gd name="T25" fmla="*/ 257 h 1203"/>
                <a:gd name="T26" fmla="*/ 1032 w 1191"/>
                <a:gd name="T27" fmla="*/ 309 h 1203"/>
                <a:gd name="T28" fmla="*/ 1175 w 1191"/>
                <a:gd name="T29" fmla="*/ 389 h 1203"/>
                <a:gd name="T30" fmla="*/ 1183 w 1191"/>
                <a:gd name="T31" fmla="*/ 415 h 1203"/>
                <a:gd name="T32" fmla="*/ 1083 w 1191"/>
                <a:gd name="T33" fmla="*/ 596 h 1203"/>
                <a:gd name="T34" fmla="*/ 1001 w 1191"/>
                <a:gd name="T35" fmla="*/ 746 h 1203"/>
                <a:gd name="T36" fmla="*/ 904 w 1191"/>
                <a:gd name="T37" fmla="*/ 922 h 1203"/>
                <a:gd name="T38" fmla="*/ 804 w 1191"/>
                <a:gd name="T39" fmla="*/ 1105 h 1203"/>
                <a:gd name="T40" fmla="*/ 775 w 1191"/>
                <a:gd name="T41" fmla="*/ 1114 h 1203"/>
                <a:gd name="T42" fmla="*/ 535 w 1191"/>
                <a:gd name="T43" fmla="*/ 981 h 1203"/>
                <a:gd name="T44" fmla="*/ 519 w 1191"/>
                <a:gd name="T45" fmla="*/ 973 h 1203"/>
                <a:gd name="T46" fmla="*/ 495 w 1191"/>
                <a:gd name="T47" fmla="*/ 985 h 1203"/>
                <a:gd name="T48" fmla="*/ 461 w 1191"/>
                <a:gd name="T49" fmla="*/ 1111 h 1203"/>
                <a:gd name="T50" fmla="*/ 289 w 1191"/>
                <a:gd name="T51" fmla="*/ 1169 h 1203"/>
                <a:gd name="T52" fmla="*/ 233 w 1191"/>
                <a:gd name="T53" fmla="*/ 1047 h 1203"/>
                <a:gd name="T54" fmla="*/ 284 w 1191"/>
                <a:gd name="T55" fmla="*/ 953 h 1203"/>
                <a:gd name="T56" fmla="*/ 342 w 1191"/>
                <a:gd name="T57" fmla="*/ 898 h 1203"/>
                <a:gd name="T58" fmla="*/ 338 w 1191"/>
                <a:gd name="T59" fmla="*/ 873 h 1203"/>
                <a:gd name="T60" fmla="*/ 192 w 1191"/>
                <a:gd name="T61" fmla="*/ 793 h 1203"/>
                <a:gd name="T62" fmla="*/ 77 w 1191"/>
                <a:gd name="T63" fmla="*/ 729 h 1203"/>
                <a:gd name="T64" fmla="*/ 72 w 1191"/>
                <a:gd name="T65" fmla="*/ 710 h 1203"/>
                <a:gd name="T66" fmla="*/ 219 w 1191"/>
                <a:gd name="T67" fmla="*/ 444 h 1203"/>
                <a:gd name="T68" fmla="*/ 209 w 1191"/>
                <a:gd name="T69" fmla="*/ 422 h 1203"/>
                <a:gd name="T70" fmla="*/ 94 w 1191"/>
                <a:gd name="T71" fmla="*/ 395 h 1203"/>
                <a:gd name="T72" fmla="*/ 9 w 1191"/>
                <a:gd name="T73" fmla="*/ 299 h 1203"/>
                <a:gd name="T74" fmla="*/ 44 w 1191"/>
                <a:gd name="T75" fmla="*/ 188 h 1203"/>
                <a:gd name="T76" fmla="*/ 179 w 1191"/>
                <a:gd name="T77" fmla="*/ 170 h 1203"/>
                <a:gd name="T78" fmla="*/ 284 w 1191"/>
                <a:gd name="T79" fmla="*/ 260 h 1203"/>
                <a:gd name="T80" fmla="*/ 306 w 1191"/>
                <a:gd name="T81" fmla="*/ 281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91" h="1203">
                  <a:moveTo>
                    <a:pt x="306" y="281"/>
                  </a:moveTo>
                  <a:cubicBezTo>
                    <a:pt x="315" y="268"/>
                    <a:pt x="322" y="257"/>
                    <a:pt x="328" y="246"/>
                  </a:cubicBezTo>
                  <a:cubicBezTo>
                    <a:pt x="368" y="174"/>
                    <a:pt x="407" y="101"/>
                    <a:pt x="446" y="29"/>
                  </a:cubicBezTo>
                  <a:cubicBezTo>
                    <a:pt x="448" y="26"/>
                    <a:pt x="451" y="23"/>
                    <a:pt x="453" y="19"/>
                  </a:cubicBezTo>
                  <a:cubicBezTo>
                    <a:pt x="460" y="0"/>
                    <a:pt x="469" y="0"/>
                    <a:pt x="487" y="10"/>
                  </a:cubicBezTo>
                  <a:cubicBezTo>
                    <a:pt x="559" y="51"/>
                    <a:pt x="632" y="90"/>
                    <a:pt x="705" y="130"/>
                  </a:cubicBezTo>
                  <a:cubicBezTo>
                    <a:pt x="711" y="133"/>
                    <a:pt x="717" y="138"/>
                    <a:pt x="726" y="144"/>
                  </a:cubicBezTo>
                  <a:cubicBezTo>
                    <a:pt x="708" y="162"/>
                    <a:pt x="692" y="180"/>
                    <a:pt x="674" y="196"/>
                  </a:cubicBezTo>
                  <a:cubicBezTo>
                    <a:pt x="625" y="242"/>
                    <a:pt x="610" y="322"/>
                    <a:pt x="638" y="377"/>
                  </a:cubicBezTo>
                  <a:cubicBezTo>
                    <a:pt x="659" y="420"/>
                    <a:pt x="687" y="452"/>
                    <a:pt x="733" y="463"/>
                  </a:cubicBezTo>
                  <a:cubicBezTo>
                    <a:pt x="793" y="479"/>
                    <a:pt x="864" y="445"/>
                    <a:pt x="895" y="391"/>
                  </a:cubicBezTo>
                  <a:cubicBezTo>
                    <a:pt x="917" y="353"/>
                    <a:pt x="921" y="312"/>
                    <a:pt x="930" y="271"/>
                  </a:cubicBezTo>
                  <a:cubicBezTo>
                    <a:pt x="931" y="267"/>
                    <a:pt x="932" y="262"/>
                    <a:pt x="934" y="257"/>
                  </a:cubicBezTo>
                  <a:cubicBezTo>
                    <a:pt x="967" y="275"/>
                    <a:pt x="1000" y="292"/>
                    <a:pt x="1032" y="309"/>
                  </a:cubicBezTo>
                  <a:cubicBezTo>
                    <a:pt x="1080" y="336"/>
                    <a:pt x="1127" y="363"/>
                    <a:pt x="1175" y="389"/>
                  </a:cubicBezTo>
                  <a:cubicBezTo>
                    <a:pt x="1187" y="396"/>
                    <a:pt x="1191" y="401"/>
                    <a:pt x="1183" y="415"/>
                  </a:cubicBezTo>
                  <a:cubicBezTo>
                    <a:pt x="1149" y="475"/>
                    <a:pt x="1116" y="535"/>
                    <a:pt x="1083" y="596"/>
                  </a:cubicBezTo>
                  <a:cubicBezTo>
                    <a:pt x="1056" y="646"/>
                    <a:pt x="1028" y="696"/>
                    <a:pt x="1001" y="746"/>
                  </a:cubicBezTo>
                  <a:cubicBezTo>
                    <a:pt x="969" y="804"/>
                    <a:pt x="936" y="863"/>
                    <a:pt x="904" y="922"/>
                  </a:cubicBezTo>
                  <a:cubicBezTo>
                    <a:pt x="871" y="983"/>
                    <a:pt x="836" y="1043"/>
                    <a:pt x="804" y="1105"/>
                  </a:cubicBezTo>
                  <a:cubicBezTo>
                    <a:pt x="796" y="1122"/>
                    <a:pt x="787" y="1121"/>
                    <a:pt x="775" y="1114"/>
                  </a:cubicBezTo>
                  <a:cubicBezTo>
                    <a:pt x="695" y="1070"/>
                    <a:pt x="615" y="1025"/>
                    <a:pt x="535" y="981"/>
                  </a:cubicBezTo>
                  <a:cubicBezTo>
                    <a:pt x="530" y="978"/>
                    <a:pt x="524" y="975"/>
                    <a:pt x="519" y="973"/>
                  </a:cubicBezTo>
                  <a:cubicBezTo>
                    <a:pt x="505" y="965"/>
                    <a:pt x="499" y="967"/>
                    <a:pt x="495" y="985"/>
                  </a:cubicBezTo>
                  <a:cubicBezTo>
                    <a:pt x="486" y="1027"/>
                    <a:pt x="478" y="1071"/>
                    <a:pt x="461" y="1111"/>
                  </a:cubicBezTo>
                  <a:cubicBezTo>
                    <a:pt x="435" y="1175"/>
                    <a:pt x="348" y="1203"/>
                    <a:pt x="289" y="1169"/>
                  </a:cubicBezTo>
                  <a:cubicBezTo>
                    <a:pt x="247" y="1145"/>
                    <a:pt x="226" y="1096"/>
                    <a:pt x="233" y="1047"/>
                  </a:cubicBezTo>
                  <a:cubicBezTo>
                    <a:pt x="239" y="1010"/>
                    <a:pt x="256" y="978"/>
                    <a:pt x="284" y="953"/>
                  </a:cubicBezTo>
                  <a:cubicBezTo>
                    <a:pt x="303" y="935"/>
                    <a:pt x="322" y="915"/>
                    <a:pt x="342" y="898"/>
                  </a:cubicBezTo>
                  <a:cubicBezTo>
                    <a:pt x="355" y="886"/>
                    <a:pt x="352" y="880"/>
                    <a:pt x="338" y="873"/>
                  </a:cubicBezTo>
                  <a:cubicBezTo>
                    <a:pt x="290" y="846"/>
                    <a:pt x="241" y="819"/>
                    <a:pt x="192" y="793"/>
                  </a:cubicBezTo>
                  <a:cubicBezTo>
                    <a:pt x="154" y="772"/>
                    <a:pt x="116" y="750"/>
                    <a:pt x="77" y="729"/>
                  </a:cubicBezTo>
                  <a:cubicBezTo>
                    <a:pt x="68" y="724"/>
                    <a:pt x="67" y="720"/>
                    <a:pt x="72" y="710"/>
                  </a:cubicBezTo>
                  <a:cubicBezTo>
                    <a:pt x="121" y="622"/>
                    <a:pt x="170" y="533"/>
                    <a:pt x="219" y="444"/>
                  </a:cubicBezTo>
                  <a:cubicBezTo>
                    <a:pt x="226" y="432"/>
                    <a:pt x="223" y="425"/>
                    <a:pt x="209" y="422"/>
                  </a:cubicBezTo>
                  <a:cubicBezTo>
                    <a:pt x="171" y="414"/>
                    <a:pt x="131" y="408"/>
                    <a:pt x="94" y="395"/>
                  </a:cubicBezTo>
                  <a:cubicBezTo>
                    <a:pt x="49" y="380"/>
                    <a:pt x="19" y="347"/>
                    <a:pt x="9" y="299"/>
                  </a:cubicBezTo>
                  <a:cubicBezTo>
                    <a:pt x="0" y="256"/>
                    <a:pt x="10" y="218"/>
                    <a:pt x="44" y="188"/>
                  </a:cubicBezTo>
                  <a:cubicBezTo>
                    <a:pt x="80" y="156"/>
                    <a:pt x="135" y="153"/>
                    <a:pt x="179" y="170"/>
                  </a:cubicBezTo>
                  <a:cubicBezTo>
                    <a:pt x="225" y="187"/>
                    <a:pt x="251" y="228"/>
                    <a:pt x="284" y="260"/>
                  </a:cubicBezTo>
                  <a:cubicBezTo>
                    <a:pt x="290" y="266"/>
                    <a:pt x="296" y="272"/>
                    <a:pt x="306" y="28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2" name="Freeform 8">
              <a:extLst>
                <a:ext uri="{FF2B5EF4-FFF2-40B4-BE49-F238E27FC236}">
                  <a16:creationId xmlns:a16="http://schemas.microsoft.com/office/drawing/2014/main" id="{EA324CAD-C0C0-4FFD-A217-2A4963F13B74}"/>
                </a:ext>
              </a:extLst>
            </p:cNvPr>
            <p:cNvSpPr>
              <a:spLocks/>
            </p:cNvSpPr>
            <p:nvPr/>
          </p:nvSpPr>
          <p:spPr bwMode="auto">
            <a:xfrm>
              <a:off x="2529559" y="1844638"/>
              <a:ext cx="1187022" cy="1198544"/>
            </a:xfrm>
            <a:custGeom>
              <a:avLst/>
              <a:gdLst>
                <a:gd name="T0" fmla="*/ 481 w 1134"/>
                <a:gd name="T1" fmla="*/ 6 h 1128"/>
                <a:gd name="T2" fmla="*/ 679 w 1134"/>
                <a:gd name="T3" fmla="*/ 6 h 1128"/>
                <a:gd name="T4" fmla="*/ 838 w 1134"/>
                <a:gd name="T5" fmla="*/ 1 h 1128"/>
                <a:gd name="T6" fmla="*/ 971 w 1134"/>
                <a:gd name="T7" fmla="*/ 2 h 1128"/>
                <a:gd name="T8" fmla="*/ 1109 w 1134"/>
                <a:gd name="T9" fmla="*/ 1 h 1128"/>
                <a:gd name="T10" fmla="*/ 1133 w 1134"/>
                <a:gd name="T11" fmla="*/ 25 h 1128"/>
                <a:gd name="T12" fmla="*/ 1133 w 1134"/>
                <a:gd name="T13" fmla="*/ 283 h 1128"/>
                <a:gd name="T14" fmla="*/ 1112 w 1134"/>
                <a:gd name="T15" fmla="*/ 299 h 1128"/>
                <a:gd name="T16" fmla="*/ 1024 w 1134"/>
                <a:gd name="T17" fmla="*/ 276 h 1128"/>
                <a:gd name="T18" fmla="*/ 855 w 1134"/>
                <a:gd name="T19" fmla="*/ 460 h 1128"/>
                <a:gd name="T20" fmla="*/ 1051 w 1134"/>
                <a:gd name="T21" fmla="*/ 555 h 1128"/>
                <a:gd name="T22" fmla="*/ 1113 w 1134"/>
                <a:gd name="T23" fmla="*/ 535 h 1128"/>
                <a:gd name="T24" fmla="*/ 1133 w 1134"/>
                <a:gd name="T25" fmla="*/ 550 h 1128"/>
                <a:gd name="T26" fmla="*/ 1133 w 1134"/>
                <a:gd name="T27" fmla="*/ 810 h 1128"/>
                <a:gd name="T28" fmla="*/ 1112 w 1134"/>
                <a:gd name="T29" fmla="*/ 828 h 1128"/>
                <a:gd name="T30" fmla="*/ 828 w 1134"/>
                <a:gd name="T31" fmla="*/ 828 h 1128"/>
                <a:gd name="T32" fmla="*/ 807 w 1134"/>
                <a:gd name="T33" fmla="*/ 858 h 1128"/>
                <a:gd name="T34" fmla="*/ 834 w 1134"/>
                <a:gd name="T35" fmla="*/ 956 h 1128"/>
                <a:gd name="T36" fmla="*/ 770 w 1134"/>
                <a:gd name="T37" fmla="*/ 1099 h 1128"/>
                <a:gd name="T38" fmla="*/ 613 w 1134"/>
                <a:gd name="T39" fmla="*/ 1050 h 1128"/>
                <a:gd name="T40" fmla="*/ 606 w 1134"/>
                <a:gd name="T41" fmla="*/ 922 h 1128"/>
                <a:gd name="T42" fmla="*/ 629 w 1134"/>
                <a:gd name="T43" fmla="*/ 850 h 1128"/>
                <a:gd name="T44" fmla="*/ 610 w 1134"/>
                <a:gd name="T45" fmla="*/ 828 h 1128"/>
                <a:gd name="T46" fmla="*/ 337 w 1134"/>
                <a:gd name="T47" fmla="*/ 828 h 1128"/>
                <a:gd name="T48" fmla="*/ 302 w 1134"/>
                <a:gd name="T49" fmla="*/ 792 h 1128"/>
                <a:gd name="T50" fmla="*/ 301 w 1134"/>
                <a:gd name="T51" fmla="*/ 520 h 1128"/>
                <a:gd name="T52" fmla="*/ 275 w 1134"/>
                <a:gd name="T53" fmla="*/ 501 h 1128"/>
                <a:gd name="T54" fmla="*/ 164 w 1134"/>
                <a:gd name="T55" fmla="*/ 532 h 1128"/>
                <a:gd name="T56" fmla="*/ 29 w 1134"/>
                <a:gd name="T57" fmla="*/ 467 h 1128"/>
                <a:gd name="T58" fmla="*/ 65 w 1134"/>
                <a:gd name="T59" fmla="*/ 318 h 1128"/>
                <a:gd name="T60" fmla="*/ 213 w 1134"/>
                <a:gd name="T61" fmla="*/ 305 h 1128"/>
                <a:gd name="T62" fmla="*/ 281 w 1134"/>
                <a:gd name="T63" fmla="*/ 327 h 1128"/>
                <a:gd name="T64" fmla="*/ 302 w 1134"/>
                <a:gd name="T65" fmla="*/ 307 h 1128"/>
                <a:gd name="T66" fmla="*/ 301 w 1134"/>
                <a:gd name="T67" fmla="*/ 35 h 1128"/>
                <a:gd name="T68" fmla="*/ 332 w 1134"/>
                <a:gd name="T69" fmla="*/ 4 h 1128"/>
                <a:gd name="T70" fmla="*/ 481 w 1134"/>
                <a:gd name="T71" fmla="*/ 4 h 1128"/>
                <a:gd name="T72" fmla="*/ 481 w 1134"/>
                <a:gd name="T73" fmla="*/ 6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34" h="1128">
                  <a:moveTo>
                    <a:pt x="481" y="6"/>
                  </a:moveTo>
                  <a:cubicBezTo>
                    <a:pt x="547" y="6"/>
                    <a:pt x="613" y="7"/>
                    <a:pt x="679" y="6"/>
                  </a:cubicBezTo>
                  <a:cubicBezTo>
                    <a:pt x="732" y="5"/>
                    <a:pt x="785" y="2"/>
                    <a:pt x="838" y="1"/>
                  </a:cubicBezTo>
                  <a:cubicBezTo>
                    <a:pt x="882" y="0"/>
                    <a:pt x="927" y="1"/>
                    <a:pt x="971" y="2"/>
                  </a:cubicBezTo>
                  <a:cubicBezTo>
                    <a:pt x="1017" y="2"/>
                    <a:pt x="1063" y="2"/>
                    <a:pt x="1109" y="1"/>
                  </a:cubicBezTo>
                  <a:cubicBezTo>
                    <a:pt x="1127" y="1"/>
                    <a:pt x="1134" y="6"/>
                    <a:pt x="1133" y="25"/>
                  </a:cubicBezTo>
                  <a:cubicBezTo>
                    <a:pt x="1132" y="111"/>
                    <a:pt x="1133" y="197"/>
                    <a:pt x="1133" y="283"/>
                  </a:cubicBezTo>
                  <a:cubicBezTo>
                    <a:pt x="1133" y="299"/>
                    <a:pt x="1130" y="305"/>
                    <a:pt x="1112" y="299"/>
                  </a:cubicBezTo>
                  <a:cubicBezTo>
                    <a:pt x="1083" y="290"/>
                    <a:pt x="1054" y="280"/>
                    <a:pt x="1024" y="276"/>
                  </a:cubicBezTo>
                  <a:cubicBezTo>
                    <a:pt x="914" y="260"/>
                    <a:pt x="822" y="359"/>
                    <a:pt x="855" y="460"/>
                  </a:cubicBezTo>
                  <a:cubicBezTo>
                    <a:pt x="881" y="539"/>
                    <a:pt x="977" y="581"/>
                    <a:pt x="1051" y="555"/>
                  </a:cubicBezTo>
                  <a:cubicBezTo>
                    <a:pt x="1071" y="548"/>
                    <a:pt x="1092" y="542"/>
                    <a:pt x="1113" y="535"/>
                  </a:cubicBezTo>
                  <a:cubicBezTo>
                    <a:pt x="1126" y="531"/>
                    <a:pt x="1133" y="534"/>
                    <a:pt x="1133" y="550"/>
                  </a:cubicBezTo>
                  <a:cubicBezTo>
                    <a:pt x="1133" y="637"/>
                    <a:pt x="1132" y="723"/>
                    <a:pt x="1133" y="810"/>
                  </a:cubicBezTo>
                  <a:cubicBezTo>
                    <a:pt x="1133" y="827"/>
                    <a:pt x="1124" y="828"/>
                    <a:pt x="1112" y="828"/>
                  </a:cubicBezTo>
                  <a:cubicBezTo>
                    <a:pt x="1017" y="827"/>
                    <a:pt x="922" y="827"/>
                    <a:pt x="828" y="828"/>
                  </a:cubicBezTo>
                  <a:cubicBezTo>
                    <a:pt x="798" y="828"/>
                    <a:pt x="797" y="830"/>
                    <a:pt x="807" y="858"/>
                  </a:cubicBezTo>
                  <a:cubicBezTo>
                    <a:pt x="817" y="890"/>
                    <a:pt x="828" y="923"/>
                    <a:pt x="834" y="956"/>
                  </a:cubicBezTo>
                  <a:cubicBezTo>
                    <a:pt x="845" y="1008"/>
                    <a:pt x="822" y="1071"/>
                    <a:pt x="770" y="1099"/>
                  </a:cubicBezTo>
                  <a:cubicBezTo>
                    <a:pt x="714" y="1128"/>
                    <a:pt x="645" y="1109"/>
                    <a:pt x="613" y="1050"/>
                  </a:cubicBezTo>
                  <a:cubicBezTo>
                    <a:pt x="591" y="1008"/>
                    <a:pt x="590" y="966"/>
                    <a:pt x="606" y="922"/>
                  </a:cubicBezTo>
                  <a:cubicBezTo>
                    <a:pt x="615" y="899"/>
                    <a:pt x="621" y="874"/>
                    <a:pt x="629" y="850"/>
                  </a:cubicBezTo>
                  <a:cubicBezTo>
                    <a:pt x="635" y="831"/>
                    <a:pt x="633" y="828"/>
                    <a:pt x="610" y="828"/>
                  </a:cubicBezTo>
                  <a:cubicBezTo>
                    <a:pt x="519" y="827"/>
                    <a:pt x="428" y="828"/>
                    <a:pt x="337" y="828"/>
                  </a:cubicBezTo>
                  <a:cubicBezTo>
                    <a:pt x="297" y="827"/>
                    <a:pt x="302" y="831"/>
                    <a:pt x="302" y="792"/>
                  </a:cubicBezTo>
                  <a:cubicBezTo>
                    <a:pt x="301" y="701"/>
                    <a:pt x="301" y="611"/>
                    <a:pt x="301" y="520"/>
                  </a:cubicBezTo>
                  <a:cubicBezTo>
                    <a:pt x="301" y="494"/>
                    <a:pt x="299" y="494"/>
                    <a:pt x="275" y="501"/>
                  </a:cubicBezTo>
                  <a:cubicBezTo>
                    <a:pt x="238" y="512"/>
                    <a:pt x="202" y="526"/>
                    <a:pt x="164" y="532"/>
                  </a:cubicBezTo>
                  <a:cubicBezTo>
                    <a:pt x="107" y="540"/>
                    <a:pt x="60" y="519"/>
                    <a:pt x="29" y="467"/>
                  </a:cubicBezTo>
                  <a:cubicBezTo>
                    <a:pt x="0" y="419"/>
                    <a:pt x="18" y="348"/>
                    <a:pt x="65" y="318"/>
                  </a:cubicBezTo>
                  <a:cubicBezTo>
                    <a:pt x="113" y="288"/>
                    <a:pt x="162" y="288"/>
                    <a:pt x="213" y="305"/>
                  </a:cubicBezTo>
                  <a:cubicBezTo>
                    <a:pt x="235" y="313"/>
                    <a:pt x="258" y="320"/>
                    <a:pt x="281" y="327"/>
                  </a:cubicBezTo>
                  <a:cubicBezTo>
                    <a:pt x="300" y="334"/>
                    <a:pt x="302" y="322"/>
                    <a:pt x="302" y="307"/>
                  </a:cubicBezTo>
                  <a:cubicBezTo>
                    <a:pt x="301" y="217"/>
                    <a:pt x="301" y="126"/>
                    <a:pt x="301" y="35"/>
                  </a:cubicBezTo>
                  <a:cubicBezTo>
                    <a:pt x="301" y="5"/>
                    <a:pt x="301" y="4"/>
                    <a:pt x="332" y="4"/>
                  </a:cubicBezTo>
                  <a:cubicBezTo>
                    <a:pt x="382" y="3"/>
                    <a:pt x="431" y="4"/>
                    <a:pt x="481" y="4"/>
                  </a:cubicBezTo>
                  <a:cubicBezTo>
                    <a:pt x="481" y="4"/>
                    <a:pt x="481" y="5"/>
                    <a:pt x="481"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3" name="Freeform 9">
              <a:extLst>
                <a:ext uri="{FF2B5EF4-FFF2-40B4-BE49-F238E27FC236}">
                  <a16:creationId xmlns:a16="http://schemas.microsoft.com/office/drawing/2014/main" id="{294848FE-56A6-4C04-9294-887027B8AB1A}"/>
                </a:ext>
              </a:extLst>
            </p:cNvPr>
            <p:cNvSpPr>
              <a:spLocks/>
            </p:cNvSpPr>
            <p:nvPr/>
          </p:nvSpPr>
          <p:spPr bwMode="auto">
            <a:xfrm>
              <a:off x="1278567" y="4357249"/>
              <a:ext cx="1056709" cy="1277966"/>
            </a:xfrm>
            <a:custGeom>
              <a:avLst/>
              <a:gdLst>
                <a:gd name="T0" fmla="*/ 215 w 1009"/>
                <a:gd name="T1" fmla="*/ 1203 h 1203"/>
                <a:gd name="T2" fmla="*/ 0 w 1009"/>
                <a:gd name="T3" fmla="*/ 403 h 1203"/>
                <a:gd name="T4" fmla="*/ 309 w 1009"/>
                <a:gd name="T5" fmla="*/ 318 h 1203"/>
                <a:gd name="T6" fmla="*/ 248 w 1009"/>
                <a:gd name="T7" fmla="*/ 223 h 1203"/>
                <a:gd name="T8" fmla="*/ 268 w 1009"/>
                <a:gd name="T9" fmla="*/ 49 h 1203"/>
                <a:gd name="T10" fmla="*/ 439 w 1009"/>
                <a:gd name="T11" fmla="*/ 68 h 1203"/>
                <a:gd name="T12" fmla="*/ 471 w 1009"/>
                <a:gd name="T13" fmla="*/ 178 h 1203"/>
                <a:gd name="T14" fmla="*/ 466 w 1009"/>
                <a:gd name="T15" fmla="*/ 254 h 1203"/>
                <a:gd name="T16" fmla="*/ 489 w 1009"/>
                <a:gd name="T17" fmla="*/ 271 h 1203"/>
                <a:gd name="T18" fmla="*/ 730 w 1009"/>
                <a:gd name="T19" fmla="*/ 203 h 1203"/>
                <a:gd name="T20" fmla="*/ 777 w 1009"/>
                <a:gd name="T21" fmla="*/ 192 h 1203"/>
                <a:gd name="T22" fmla="*/ 793 w 1009"/>
                <a:gd name="T23" fmla="*/ 203 h 1203"/>
                <a:gd name="T24" fmla="*/ 816 w 1009"/>
                <a:gd name="T25" fmla="*/ 280 h 1203"/>
                <a:gd name="T26" fmla="*/ 869 w 1009"/>
                <a:gd name="T27" fmla="*/ 458 h 1203"/>
                <a:gd name="T28" fmla="*/ 870 w 1009"/>
                <a:gd name="T29" fmla="*/ 476 h 1203"/>
                <a:gd name="T30" fmla="*/ 798 w 1009"/>
                <a:gd name="T31" fmla="*/ 472 h 1203"/>
                <a:gd name="T32" fmla="*/ 651 w 1009"/>
                <a:gd name="T33" fmla="*/ 543 h 1203"/>
                <a:gd name="T34" fmla="*/ 697 w 1009"/>
                <a:gd name="T35" fmla="*/ 740 h 1203"/>
                <a:gd name="T36" fmla="*/ 879 w 1009"/>
                <a:gd name="T37" fmla="*/ 729 h 1203"/>
                <a:gd name="T38" fmla="*/ 930 w 1009"/>
                <a:gd name="T39" fmla="*/ 697 h 1203"/>
                <a:gd name="T40" fmla="*/ 941 w 1009"/>
                <a:gd name="T41" fmla="*/ 727 h 1203"/>
                <a:gd name="T42" fmla="*/ 993 w 1009"/>
                <a:gd name="T43" fmla="*/ 917 h 1203"/>
                <a:gd name="T44" fmla="*/ 1008 w 1009"/>
                <a:gd name="T45" fmla="*/ 977 h 1203"/>
                <a:gd name="T46" fmla="*/ 998 w 1009"/>
                <a:gd name="T47" fmla="*/ 992 h 1203"/>
                <a:gd name="T48" fmla="*/ 744 w 1009"/>
                <a:gd name="T49" fmla="*/ 1062 h 1203"/>
                <a:gd name="T50" fmla="*/ 504 w 1009"/>
                <a:gd name="T51" fmla="*/ 1126 h 1203"/>
                <a:gd name="T52" fmla="*/ 285 w 1009"/>
                <a:gd name="T53" fmla="*/ 1187 h 1203"/>
                <a:gd name="T54" fmla="*/ 215 w 1009"/>
                <a:gd name="T55" fmla="*/ 1203 h 1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9" h="1203">
                  <a:moveTo>
                    <a:pt x="215" y="1203"/>
                  </a:moveTo>
                  <a:cubicBezTo>
                    <a:pt x="143" y="936"/>
                    <a:pt x="72" y="670"/>
                    <a:pt x="0" y="403"/>
                  </a:cubicBezTo>
                  <a:cubicBezTo>
                    <a:pt x="105" y="374"/>
                    <a:pt x="205" y="347"/>
                    <a:pt x="309" y="318"/>
                  </a:cubicBezTo>
                  <a:cubicBezTo>
                    <a:pt x="286" y="283"/>
                    <a:pt x="267" y="253"/>
                    <a:pt x="248" y="223"/>
                  </a:cubicBezTo>
                  <a:cubicBezTo>
                    <a:pt x="213" y="169"/>
                    <a:pt x="222" y="91"/>
                    <a:pt x="268" y="49"/>
                  </a:cubicBezTo>
                  <a:cubicBezTo>
                    <a:pt x="320" y="0"/>
                    <a:pt x="399" y="17"/>
                    <a:pt x="439" y="68"/>
                  </a:cubicBezTo>
                  <a:cubicBezTo>
                    <a:pt x="464" y="101"/>
                    <a:pt x="474" y="138"/>
                    <a:pt x="471" y="178"/>
                  </a:cubicBezTo>
                  <a:cubicBezTo>
                    <a:pt x="470" y="204"/>
                    <a:pt x="468" y="229"/>
                    <a:pt x="466" y="254"/>
                  </a:cubicBezTo>
                  <a:cubicBezTo>
                    <a:pt x="465" y="272"/>
                    <a:pt x="473" y="275"/>
                    <a:pt x="489" y="271"/>
                  </a:cubicBezTo>
                  <a:cubicBezTo>
                    <a:pt x="569" y="248"/>
                    <a:pt x="650" y="225"/>
                    <a:pt x="730" y="203"/>
                  </a:cubicBezTo>
                  <a:cubicBezTo>
                    <a:pt x="746" y="199"/>
                    <a:pt x="762" y="196"/>
                    <a:pt x="777" y="192"/>
                  </a:cubicBezTo>
                  <a:cubicBezTo>
                    <a:pt x="787" y="189"/>
                    <a:pt x="795" y="192"/>
                    <a:pt x="793" y="203"/>
                  </a:cubicBezTo>
                  <a:cubicBezTo>
                    <a:pt x="789" y="232"/>
                    <a:pt x="809" y="254"/>
                    <a:pt x="816" y="280"/>
                  </a:cubicBezTo>
                  <a:cubicBezTo>
                    <a:pt x="833" y="340"/>
                    <a:pt x="851" y="399"/>
                    <a:pt x="869" y="458"/>
                  </a:cubicBezTo>
                  <a:cubicBezTo>
                    <a:pt x="870" y="463"/>
                    <a:pt x="869" y="468"/>
                    <a:pt x="870" y="476"/>
                  </a:cubicBezTo>
                  <a:cubicBezTo>
                    <a:pt x="845" y="475"/>
                    <a:pt x="822" y="473"/>
                    <a:pt x="798" y="472"/>
                  </a:cubicBezTo>
                  <a:cubicBezTo>
                    <a:pt x="737" y="471"/>
                    <a:pt x="687" y="492"/>
                    <a:pt x="651" y="543"/>
                  </a:cubicBezTo>
                  <a:cubicBezTo>
                    <a:pt x="599" y="614"/>
                    <a:pt x="625" y="700"/>
                    <a:pt x="697" y="740"/>
                  </a:cubicBezTo>
                  <a:cubicBezTo>
                    <a:pt x="759" y="775"/>
                    <a:pt x="821" y="769"/>
                    <a:pt x="879" y="729"/>
                  </a:cubicBezTo>
                  <a:cubicBezTo>
                    <a:pt x="895" y="718"/>
                    <a:pt x="912" y="708"/>
                    <a:pt x="930" y="697"/>
                  </a:cubicBezTo>
                  <a:cubicBezTo>
                    <a:pt x="934" y="708"/>
                    <a:pt x="939" y="717"/>
                    <a:pt x="941" y="727"/>
                  </a:cubicBezTo>
                  <a:cubicBezTo>
                    <a:pt x="959" y="790"/>
                    <a:pt x="976" y="854"/>
                    <a:pt x="993" y="917"/>
                  </a:cubicBezTo>
                  <a:cubicBezTo>
                    <a:pt x="998" y="937"/>
                    <a:pt x="1004" y="957"/>
                    <a:pt x="1008" y="977"/>
                  </a:cubicBezTo>
                  <a:cubicBezTo>
                    <a:pt x="1009" y="981"/>
                    <a:pt x="1002" y="990"/>
                    <a:pt x="998" y="992"/>
                  </a:cubicBezTo>
                  <a:cubicBezTo>
                    <a:pt x="913" y="1016"/>
                    <a:pt x="829" y="1039"/>
                    <a:pt x="744" y="1062"/>
                  </a:cubicBezTo>
                  <a:cubicBezTo>
                    <a:pt x="664" y="1084"/>
                    <a:pt x="584" y="1104"/>
                    <a:pt x="504" y="1126"/>
                  </a:cubicBezTo>
                  <a:cubicBezTo>
                    <a:pt x="430" y="1146"/>
                    <a:pt x="358" y="1167"/>
                    <a:pt x="285" y="1187"/>
                  </a:cubicBezTo>
                  <a:cubicBezTo>
                    <a:pt x="263" y="1193"/>
                    <a:pt x="241" y="1197"/>
                    <a:pt x="215" y="120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4" name="Freeform 10">
              <a:extLst>
                <a:ext uri="{FF2B5EF4-FFF2-40B4-BE49-F238E27FC236}">
                  <a16:creationId xmlns:a16="http://schemas.microsoft.com/office/drawing/2014/main" id="{40334ABA-6503-4186-AFFA-9E42FF2449B6}"/>
                </a:ext>
              </a:extLst>
            </p:cNvPr>
            <p:cNvSpPr>
              <a:spLocks/>
            </p:cNvSpPr>
            <p:nvPr/>
          </p:nvSpPr>
          <p:spPr bwMode="auto">
            <a:xfrm>
              <a:off x="2456110" y="3280243"/>
              <a:ext cx="1172806" cy="1185308"/>
            </a:xfrm>
            <a:custGeom>
              <a:avLst/>
              <a:gdLst>
                <a:gd name="T0" fmla="*/ 606 w 1121"/>
                <a:gd name="T1" fmla="*/ 3 h 1117"/>
                <a:gd name="T2" fmla="*/ 585 w 1121"/>
                <a:gd name="T3" fmla="*/ 67 h 1117"/>
                <a:gd name="T4" fmla="*/ 612 w 1121"/>
                <a:gd name="T5" fmla="*/ 234 h 1117"/>
                <a:gd name="T6" fmla="*/ 749 w 1121"/>
                <a:gd name="T7" fmla="*/ 279 h 1117"/>
                <a:gd name="T8" fmla="*/ 848 w 1121"/>
                <a:gd name="T9" fmla="*/ 186 h 1117"/>
                <a:gd name="T10" fmla="*/ 834 w 1121"/>
                <a:gd name="T11" fmla="*/ 28 h 1117"/>
                <a:gd name="T12" fmla="*/ 827 w 1121"/>
                <a:gd name="T13" fmla="*/ 3 h 1117"/>
                <a:gd name="T14" fmla="*/ 850 w 1121"/>
                <a:gd name="T15" fmla="*/ 1 h 1117"/>
                <a:gd name="T16" fmla="*/ 1100 w 1121"/>
                <a:gd name="T17" fmla="*/ 0 h 1117"/>
                <a:gd name="T18" fmla="*/ 1121 w 1121"/>
                <a:gd name="T19" fmla="*/ 20 h 1117"/>
                <a:gd name="T20" fmla="*/ 1121 w 1121"/>
                <a:gd name="T21" fmla="*/ 286 h 1117"/>
                <a:gd name="T22" fmla="*/ 1119 w 1121"/>
                <a:gd name="T23" fmla="*/ 296 h 1117"/>
                <a:gd name="T24" fmla="*/ 1098 w 1121"/>
                <a:gd name="T25" fmla="*/ 291 h 1117"/>
                <a:gd name="T26" fmla="*/ 939 w 1121"/>
                <a:gd name="T27" fmla="*/ 280 h 1117"/>
                <a:gd name="T28" fmla="*/ 840 w 1121"/>
                <a:gd name="T29" fmla="*/ 405 h 1117"/>
                <a:gd name="T30" fmla="*/ 912 w 1121"/>
                <a:gd name="T31" fmla="*/ 534 h 1117"/>
                <a:gd name="T32" fmla="*/ 1079 w 1121"/>
                <a:gd name="T33" fmla="*/ 538 h 1117"/>
                <a:gd name="T34" fmla="*/ 1119 w 1121"/>
                <a:gd name="T35" fmla="*/ 527 h 1117"/>
                <a:gd name="T36" fmla="*/ 1121 w 1121"/>
                <a:gd name="T37" fmla="*/ 549 h 1117"/>
                <a:gd name="T38" fmla="*/ 1121 w 1121"/>
                <a:gd name="T39" fmla="*/ 809 h 1117"/>
                <a:gd name="T40" fmla="*/ 1101 w 1121"/>
                <a:gd name="T41" fmla="*/ 828 h 1117"/>
                <a:gd name="T42" fmla="*/ 828 w 1121"/>
                <a:gd name="T43" fmla="*/ 828 h 1117"/>
                <a:gd name="T44" fmla="*/ 805 w 1121"/>
                <a:gd name="T45" fmla="*/ 858 h 1117"/>
                <a:gd name="T46" fmla="*/ 833 w 1121"/>
                <a:gd name="T47" fmla="*/ 954 h 1117"/>
                <a:gd name="T48" fmla="*/ 749 w 1121"/>
                <a:gd name="T49" fmla="*/ 1105 h 1117"/>
                <a:gd name="T50" fmla="*/ 629 w 1121"/>
                <a:gd name="T51" fmla="*/ 1065 h 1117"/>
                <a:gd name="T52" fmla="*/ 605 w 1121"/>
                <a:gd name="T53" fmla="*/ 932 h 1117"/>
                <a:gd name="T54" fmla="*/ 630 w 1121"/>
                <a:gd name="T55" fmla="*/ 854 h 1117"/>
                <a:gd name="T56" fmla="*/ 610 w 1121"/>
                <a:gd name="T57" fmla="*/ 828 h 1117"/>
                <a:gd name="T58" fmla="*/ 328 w 1121"/>
                <a:gd name="T59" fmla="*/ 828 h 1117"/>
                <a:gd name="T60" fmla="*/ 301 w 1121"/>
                <a:gd name="T61" fmla="*/ 800 h 1117"/>
                <a:gd name="T62" fmla="*/ 301 w 1121"/>
                <a:gd name="T63" fmla="*/ 528 h 1117"/>
                <a:gd name="T64" fmla="*/ 273 w 1121"/>
                <a:gd name="T65" fmla="*/ 509 h 1117"/>
                <a:gd name="T66" fmla="*/ 136 w 1121"/>
                <a:gd name="T67" fmla="*/ 539 h 1117"/>
                <a:gd name="T68" fmla="*/ 19 w 1121"/>
                <a:gd name="T69" fmla="*/ 391 h 1117"/>
                <a:gd name="T70" fmla="*/ 80 w 1121"/>
                <a:gd name="T71" fmla="*/ 316 h 1117"/>
                <a:gd name="T72" fmla="*/ 201 w 1121"/>
                <a:gd name="T73" fmla="*/ 308 h 1117"/>
                <a:gd name="T74" fmla="*/ 277 w 1121"/>
                <a:gd name="T75" fmla="*/ 332 h 1117"/>
                <a:gd name="T76" fmla="*/ 301 w 1121"/>
                <a:gd name="T77" fmla="*/ 315 h 1117"/>
                <a:gd name="T78" fmla="*/ 301 w 1121"/>
                <a:gd name="T79" fmla="*/ 23 h 1117"/>
                <a:gd name="T80" fmla="*/ 322 w 1121"/>
                <a:gd name="T81" fmla="*/ 0 h 1117"/>
                <a:gd name="T82" fmla="*/ 586 w 1121"/>
                <a:gd name="T83" fmla="*/ 1 h 1117"/>
                <a:gd name="T84" fmla="*/ 606 w 1121"/>
                <a:gd name="T85" fmla="*/ 3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1" h="1117">
                  <a:moveTo>
                    <a:pt x="606" y="3"/>
                  </a:moveTo>
                  <a:cubicBezTo>
                    <a:pt x="598" y="26"/>
                    <a:pt x="591" y="46"/>
                    <a:pt x="585" y="67"/>
                  </a:cubicBezTo>
                  <a:cubicBezTo>
                    <a:pt x="567" y="127"/>
                    <a:pt x="567" y="184"/>
                    <a:pt x="612" y="234"/>
                  </a:cubicBezTo>
                  <a:cubicBezTo>
                    <a:pt x="648" y="274"/>
                    <a:pt x="695" y="291"/>
                    <a:pt x="749" y="279"/>
                  </a:cubicBezTo>
                  <a:cubicBezTo>
                    <a:pt x="799" y="268"/>
                    <a:pt x="829" y="234"/>
                    <a:pt x="848" y="186"/>
                  </a:cubicBezTo>
                  <a:cubicBezTo>
                    <a:pt x="870" y="131"/>
                    <a:pt x="852" y="79"/>
                    <a:pt x="834" y="28"/>
                  </a:cubicBezTo>
                  <a:cubicBezTo>
                    <a:pt x="832" y="20"/>
                    <a:pt x="830" y="13"/>
                    <a:pt x="827" y="3"/>
                  </a:cubicBezTo>
                  <a:cubicBezTo>
                    <a:pt x="836" y="2"/>
                    <a:pt x="843" y="1"/>
                    <a:pt x="850" y="1"/>
                  </a:cubicBezTo>
                  <a:cubicBezTo>
                    <a:pt x="933" y="1"/>
                    <a:pt x="1017" y="1"/>
                    <a:pt x="1100" y="0"/>
                  </a:cubicBezTo>
                  <a:cubicBezTo>
                    <a:pt x="1114" y="0"/>
                    <a:pt x="1121" y="3"/>
                    <a:pt x="1121" y="20"/>
                  </a:cubicBezTo>
                  <a:cubicBezTo>
                    <a:pt x="1121" y="109"/>
                    <a:pt x="1121" y="198"/>
                    <a:pt x="1121" y="286"/>
                  </a:cubicBezTo>
                  <a:cubicBezTo>
                    <a:pt x="1121" y="289"/>
                    <a:pt x="1120" y="291"/>
                    <a:pt x="1119" y="296"/>
                  </a:cubicBezTo>
                  <a:cubicBezTo>
                    <a:pt x="1112" y="295"/>
                    <a:pt x="1105" y="294"/>
                    <a:pt x="1098" y="291"/>
                  </a:cubicBezTo>
                  <a:cubicBezTo>
                    <a:pt x="1046" y="271"/>
                    <a:pt x="993" y="260"/>
                    <a:pt x="939" y="280"/>
                  </a:cubicBezTo>
                  <a:cubicBezTo>
                    <a:pt x="888" y="299"/>
                    <a:pt x="845" y="334"/>
                    <a:pt x="840" y="405"/>
                  </a:cubicBezTo>
                  <a:cubicBezTo>
                    <a:pt x="837" y="455"/>
                    <a:pt x="858" y="503"/>
                    <a:pt x="912" y="534"/>
                  </a:cubicBezTo>
                  <a:cubicBezTo>
                    <a:pt x="967" y="565"/>
                    <a:pt x="1023" y="557"/>
                    <a:pt x="1079" y="538"/>
                  </a:cubicBezTo>
                  <a:cubicBezTo>
                    <a:pt x="1092" y="534"/>
                    <a:pt x="1105" y="531"/>
                    <a:pt x="1119" y="527"/>
                  </a:cubicBezTo>
                  <a:cubicBezTo>
                    <a:pt x="1120" y="536"/>
                    <a:pt x="1121" y="543"/>
                    <a:pt x="1121" y="549"/>
                  </a:cubicBezTo>
                  <a:cubicBezTo>
                    <a:pt x="1121" y="636"/>
                    <a:pt x="1120" y="723"/>
                    <a:pt x="1121" y="809"/>
                  </a:cubicBezTo>
                  <a:cubicBezTo>
                    <a:pt x="1121" y="825"/>
                    <a:pt x="1116" y="828"/>
                    <a:pt x="1101" y="828"/>
                  </a:cubicBezTo>
                  <a:cubicBezTo>
                    <a:pt x="1010" y="828"/>
                    <a:pt x="919" y="828"/>
                    <a:pt x="828" y="828"/>
                  </a:cubicBezTo>
                  <a:cubicBezTo>
                    <a:pt x="797" y="828"/>
                    <a:pt x="796" y="830"/>
                    <a:pt x="805" y="858"/>
                  </a:cubicBezTo>
                  <a:cubicBezTo>
                    <a:pt x="816" y="890"/>
                    <a:pt x="826" y="922"/>
                    <a:pt x="833" y="954"/>
                  </a:cubicBezTo>
                  <a:cubicBezTo>
                    <a:pt x="848" y="1018"/>
                    <a:pt x="809" y="1085"/>
                    <a:pt x="749" y="1105"/>
                  </a:cubicBezTo>
                  <a:cubicBezTo>
                    <a:pt x="709" y="1117"/>
                    <a:pt x="655" y="1099"/>
                    <a:pt x="629" y="1065"/>
                  </a:cubicBezTo>
                  <a:cubicBezTo>
                    <a:pt x="599" y="1025"/>
                    <a:pt x="586" y="982"/>
                    <a:pt x="605" y="932"/>
                  </a:cubicBezTo>
                  <a:cubicBezTo>
                    <a:pt x="614" y="907"/>
                    <a:pt x="622" y="881"/>
                    <a:pt x="630" y="854"/>
                  </a:cubicBezTo>
                  <a:cubicBezTo>
                    <a:pt x="636" y="833"/>
                    <a:pt x="632" y="828"/>
                    <a:pt x="610" y="828"/>
                  </a:cubicBezTo>
                  <a:cubicBezTo>
                    <a:pt x="516" y="828"/>
                    <a:pt x="422" y="828"/>
                    <a:pt x="328" y="828"/>
                  </a:cubicBezTo>
                  <a:cubicBezTo>
                    <a:pt x="301" y="828"/>
                    <a:pt x="301" y="828"/>
                    <a:pt x="301" y="800"/>
                  </a:cubicBezTo>
                  <a:cubicBezTo>
                    <a:pt x="301" y="709"/>
                    <a:pt x="301" y="619"/>
                    <a:pt x="301" y="528"/>
                  </a:cubicBezTo>
                  <a:cubicBezTo>
                    <a:pt x="301" y="502"/>
                    <a:pt x="299" y="502"/>
                    <a:pt x="273" y="509"/>
                  </a:cubicBezTo>
                  <a:cubicBezTo>
                    <a:pt x="228" y="520"/>
                    <a:pt x="185" y="543"/>
                    <a:pt x="136" y="539"/>
                  </a:cubicBezTo>
                  <a:cubicBezTo>
                    <a:pt x="61" y="533"/>
                    <a:pt x="0" y="473"/>
                    <a:pt x="19" y="391"/>
                  </a:cubicBezTo>
                  <a:cubicBezTo>
                    <a:pt x="27" y="356"/>
                    <a:pt x="49" y="332"/>
                    <a:pt x="80" y="316"/>
                  </a:cubicBezTo>
                  <a:cubicBezTo>
                    <a:pt x="119" y="296"/>
                    <a:pt x="159" y="292"/>
                    <a:pt x="201" y="308"/>
                  </a:cubicBezTo>
                  <a:cubicBezTo>
                    <a:pt x="226" y="317"/>
                    <a:pt x="251" y="325"/>
                    <a:pt x="277" y="332"/>
                  </a:cubicBezTo>
                  <a:cubicBezTo>
                    <a:pt x="296" y="338"/>
                    <a:pt x="301" y="335"/>
                    <a:pt x="301" y="315"/>
                  </a:cubicBezTo>
                  <a:cubicBezTo>
                    <a:pt x="301" y="217"/>
                    <a:pt x="301" y="120"/>
                    <a:pt x="301" y="23"/>
                  </a:cubicBezTo>
                  <a:cubicBezTo>
                    <a:pt x="301" y="7"/>
                    <a:pt x="304" y="0"/>
                    <a:pt x="322" y="0"/>
                  </a:cubicBezTo>
                  <a:cubicBezTo>
                    <a:pt x="410" y="1"/>
                    <a:pt x="498" y="1"/>
                    <a:pt x="586" y="1"/>
                  </a:cubicBezTo>
                  <a:cubicBezTo>
                    <a:pt x="591" y="1"/>
                    <a:pt x="597" y="2"/>
                    <a:pt x="606" y="3"/>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5" name="Freeform 11">
              <a:extLst>
                <a:ext uri="{FF2B5EF4-FFF2-40B4-BE49-F238E27FC236}">
                  <a16:creationId xmlns:a16="http://schemas.microsoft.com/office/drawing/2014/main" id="{F9848565-2B21-4CA1-8390-46846E909251}"/>
                </a:ext>
              </a:extLst>
            </p:cNvPr>
            <p:cNvSpPr>
              <a:spLocks/>
            </p:cNvSpPr>
            <p:nvPr/>
          </p:nvSpPr>
          <p:spPr bwMode="auto">
            <a:xfrm>
              <a:off x="1202749" y="2945710"/>
              <a:ext cx="952460" cy="1223815"/>
            </a:xfrm>
            <a:custGeom>
              <a:avLst/>
              <a:gdLst>
                <a:gd name="T0" fmla="*/ 602 w 911"/>
                <a:gd name="T1" fmla="*/ 1099 h 1153"/>
                <a:gd name="T2" fmla="*/ 618 w 911"/>
                <a:gd name="T3" fmla="*/ 1021 h 1153"/>
                <a:gd name="T4" fmla="*/ 519 w 911"/>
                <a:gd name="T5" fmla="*/ 832 h 1153"/>
                <a:gd name="T6" fmla="*/ 367 w 911"/>
                <a:gd name="T7" fmla="*/ 885 h 1153"/>
                <a:gd name="T8" fmla="*/ 356 w 911"/>
                <a:gd name="T9" fmla="*/ 1074 h 1153"/>
                <a:gd name="T10" fmla="*/ 377 w 911"/>
                <a:gd name="T11" fmla="*/ 1120 h 1153"/>
                <a:gd name="T12" fmla="*/ 322 w 911"/>
                <a:gd name="T13" fmla="*/ 1129 h 1153"/>
                <a:gd name="T14" fmla="*/ 106 w 911"/>
                <a:gd name="T15" fmla="*/ 1151 h 1153"/>
                <a:gd name="T16" fmla="*/ 83 w 911"/>
                <a:gd name="T17" fmla="*/ 1133 h 1153"/>
                <a:gd name="T18" fmla="*/ 56 w 911"/>
                <a:gd name="T19" fmla="*/ 858 h 1153"/>
                <a:gd name="T20" fmla="*/ 29 w 911"/>
                <a:gd name="T21" fmla="*/ 617 h 1153"/>
                <a:gd name="T22" fmla="*/ 2 w 911"/>
                <a:gd name="T23" fmla="*/ 341 h 1153"/>
                <a:gd name="T24" fmla="*/ 23 w 911"/>
                <a:gd name="T25" fmla="*/ 323 h 1153"/>
                <a:gd name="T26" fmla="*/ 101 w 911"/>
                <a:gd name="T27" fmla="*/ 316 h 1153"/>
                <a:gd name="T28" fmla="*/ 307 w 911"/>
                <a:gd name="T29" fmla="*/ 297 h 1153"/>
                <a:gd name="T30" fmla="*/ 323 w 911"/>
                <a:gd name="T31" fmla="*/ 266 h 1153"/>
                <a:gd name="T32" fmla="*/ 278 w 911"/>
                <a:gd name="T33" fmla="*/ 166 h 1153"/>
                <a:gd name="T34" fmla="*/ 314 w 911"/>
                <a:gd name="T35" fmla="*/ 43 h 1153"/>
                <a:gd name="T36" fmla="*/ 430 w 911"/>
                <a:gd name="T37" fmla="*/ 16 h 1153"/>
                <a:gd name="T38" fmla="*/ 512 w 911"/>
                <a:gd name="T39" fmla="*/ 112 h 1153"/>
                <a:gd name="T40" fmla="*/ 506 w 911"/>
                <a:gd name="T41" fmla="*/ 214 h 1153"/>
                <a:gd name="T42" fmla="*/ 497 w 911"/>
                <a:gd name="T43" fmla="*/ 259 h 1153"/>
                <a:gd name="T44" fmla="*/ 513 w 911"/>
                <a:gd name="T45" fmla="*/ 274 h 1153"/>
                <a:gd name="T46" fmla="*/ 770 w 911"/>
                <a:gd name="T47" fmla="*/ 248 h 1153"/>
                <a:gd name="T48" fmla="*/ 812 w 911"/>
                <a:gd name="T49" fmla="*/ 244 h 1153"/>
                <a:gd name="T50" fmla="*/ 830 w 911"/>
                <a:gd name="T51" fmla="*/ 261 h 1153"/>
                <a:gd name="T52" fmla="*/ 854 w 911"/>
                <a:gd name="T53" fmla="*/ 514 h 1153"/>
                <a:gd name="T54" fmla="*/ 859 w 911"/>
                <a:gd name="T55" fmla="*/ 551 h 1153"/>
                <a:gd name="T56" fmla="*/ 754 w 911"/>
                <a:gd name="T57" fmla="*/ 532 h 1153"/>
                <a:gd name="T58" fmla="*/ 586 w 911"/>
                <a:gd name="T59" fmla="*/ 655 h 1153"/>
                <a:gd name="T60" fmla="*/ 682 w 911"/>
                <a:gd name="T61" fmla="*/ 806 h 1153"/>
                <a:gd name="T62" fmla="*/ 816 w 911"/>
                <a:gd name="T63" fmla="*/ 797 h 1153"/>
                <a:gd name="T64" fmla="*/ 880 w 911"/>
                <a:gd name="T65" fmla="*/ 768 h 1153"/>
                <a:gd name="T66" fmla="*/ 892 w 911"/>
                <a:gd name="T67" fmla="*/ 869 h 1153"/>
                <a:gd name="T68" fmla="*/ 908 w 911"/>
                <a:gd name="T69" fmla="*/ 1031 h 1153"/>
                <a:gd name="T70" fmla="*/ 909 w 911"/>
                <a:gd name="T71" fmla="*/ 1035 h 1153"/>
                <a:gd name="T72" fmla="*/ 876 w 911"/>
                <a:gd name="T73" fmla="*/ 1072 h 1153"/>
                <a:gd name="T74" fmla="*/ 714 w 911"/>
                <a:gd name="T75" fmla="*/ 1089 h 1153"/>
                <a:gd name="T76" fmla="*/ 602 w 911"/>
                <a:gd name="T77" fmla="*/ 1099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11" h="1153">
                  <a:moveTo>
                    <a:pt x="602" y="1099"/>
                  </a:moveTo>
                  <a:cubicBezTo>
                    <a:pt x="608" y="1071"/>
                    <a:pt x="612" y="1046"/>
                    <a:pt x="618" y="1021"/>
                  </a:cubicBezTo>
                  <a:cubicBezTo>
                    <a:pt x="637" y="942"/>
                    <a:pt x="598" y="858"/>
                    <a:pt x="519" y="832"/>
                  </a:cubicBezTo>
                  <a:cubicBezTo>
                    <a:pt x="460" y="813"/>
                    <a:pt x="404" y="830"/>
                    <a:pt x="367" y="885"/>
                  </a:cubicBezTo>
                  <a:cubicBezTo>
                    <a:pt x="327" y="946"/>
                    <a:pt x="323" y="1009"/>
                    <a:pt x="356" y="1074"/>
                  </a:cubicBezTo>
                  <a:cubicBezTo>
                    <a:pt x="363" y="1088"/>
                    <a:pt x="369" y="1103"/>
                    <a:pt x="377" y="1120"/>
                  </a:cubicBezTo>
                  <a:cubicBezTo>
                    <a:pt x="357" y="1124"/>
                    <a:pt x="339" y="1127"/>
                    <a:pt x="322" y="1129"/>
                  </a:cubicBezTo>
                  <a:cubicBezTo>
                    <a:pt x="250" y="1137"/>
                    <a:pt x="178" y="1144"/>
                    <a:pt x="106" y="1151"/>
                  </a:cubicBezTo>
                  <a:cubicBezTo>
                    <a:pt x="92" y="1153"/>
                    <a:pt x="85" y="1151"/>
                    <a:pt x="83" y="1133"/>
                  </a:cubicBezTo>
                  <a:cubicBezTo>
                    <a:pt x="75" y="1042"/>
                    <a:pt x="65" y="950"/>
                    <a:pt x="56" y="858"/>
                  </a:cubicBezTo>
                  <a:cubicBezTo>
                    <a:pt x="47" y="778"/>
                    <a:pt x="38" y="697"/>
                    <a:pt x="29" y="617"/>
                  </a:cubicBezTo>
                  <a:cubicBezTo>
                    <a:pt x="20" y="525"/>
                    <a:pt x="11" y="433"/>
                    <a:pt x="2" y="341"/>
                  </a:cubicBezTo>
                  <a:cubicBezTo>
                    <a:pt x="0" y="323"/>
                    <a:pt x="13" y="324"/>
                    <a:pt x="23" y="323"/>
                  </a:cubicBezTo>
                  <a:cubicBezTo>
                    <a:pt x="49" y="320"/>
                    <a:pt x="75" y="318"/>
                    <a:pt x="101" y="316"/>
                  </a:cubicBezTo>
                  <a:cubicBezTo>
                    <a:pt x="170" y="310"/>
                    <a:pt x="238" y="303"/>
                    <a:pt x="307" y="297"/>
                  </a:cubicBezTo>
                  <a:cubicBezTo>
                    <a:pt x="328" y="295"/>
                    <a:pt x="333" y="286"/>
                    <a:pt x="323" y="266"/>
                  </a:cubicBezTo>
                  <a:cubicBezTo>
                    <a:pt x="308" y="233"/>
                    <a:pt x="287" y="201"/>
                    <a:pt x="278" y="166"/>
                  </a:cubicBezTo>
                  <a:cubicBezTo>
                    <a:pt x="266" y="120"/>
                    <a:pt x="278" y="76"/>
                    <a:pt x="314" y="43"/>
                  </a:cubicBezTo>
                  <a:cubicBezTo>
                    <a:pt x="347" y="12"/>
                    <a:pt x="387" y="0"/>
                    <a:pt x="430" y="16"/>
                  </a:cubicBezTo>
                  <a:cubicBezTo>
                    <a:pt x="475" y="32"/>
                    <a:pt x="500" y="66"/>
                    <a:pt x="512" y="112"/>
                  </a:cubicBezTo>
                  <a:cubicBezTo>
                    <a:pt x="522" y="147"/>
                    <a:pt x="513" y="180"/>
                    <a:pt x="506" y="214"/>
                  </a:cubicBezTo>
                  <a:cubicBezTo>
                    <a:pt x="503" y="229"/>
                    <a:pt x="499" y="243"/>
                    <a:pt x="497" y="259"/>
                  </a:cubicBezTo>
                  <a:cubicBezTo>
                    <a:pt x="496" y="269"/>
                    <a:pt x="499" y="276"/>
                    <a:pt x="513" y="274"/>
                  </a:cubicBezTo>
                  <a:cubicBezTo>
                    <a:pt x="599" y="265"/>
                    <a:pt x="685" y="257"/>
                    <a:pt x="770" y="248"/>
                  </a:cubicBezTo>
                  <a:cubicBezTo>
                    <a:pt x="784" y="247"/>
                    <a:pt x="798" y="247"/>
                    <a:pt x="812" y="244"/>
                  </a:cubicBezTo>
                  <a:cubicBezTo>
                    <a:pt x="827" y="241"/>
                    <a:pt x="829" y="250"/>
                    <a:pt x="830" y="261"/>
                  </a:cubicBezTo>
                  <a:cubicBezTo>
                    <a:pt x="838" y="345"/>
                    <a:pt x="846" y="430"/>
                    <a:pt x="854" y="514"/>
                  </a:cubicBezTo>
                  <a:cubicBezTo>
                    <a:pt x="855" y="526"/>
                    <a:pt x="857" y="537"/>
                    <a:pt x="859" y="551"/>
                  </a:cubicBezTo>
                  <a:cubicBezTo>
                    <a:pt x="821" y="544"/>
                    <a:pt x="788" y="536"/>
                    <a:pt x="754" y="532"/>
                  </a:cubicBezTo>
                  <a:cubicBezTo>
                    <a:pt x="673" y="524"/>
                    <a:pt x="599" y="576"/>
                    <a:pt x="586" y="655"/>
                  </a:cubicBezTo>
                  <a:cubicBezTo>
                    <a:pt x="573" y="729"/>
                    <a:pt x="618" y="782"/>
                    <a:pt x="682" y="806"/>
                  </a:cubicBezTo>
                  <a:cubicBezTo>
                    <a:pt x="728" y="823"/>
                    <a:pt x="772" y="816"/>
                    <a:pt x="816" y="797"/>
                  </a:cubicBezTo>
                  <a:cubicBezTo>
                    <a:pt x="836" y="788"/>
                    <a:pt x="856" y="778"/>
                    <a:pt x="880" y="768"/>
                  </a:cubicBezTo>
                  <a:cubicBezTo>
                    <a:pt x="884" y="805"/>
                    <a:pt x="888" y="837"/>
                    <a:pt x="892" y="869"/>
                  </a:cubicBezTo>
                  <a:cubicBezTo>
                    <a:pt x="898" y="923"/>
                    <a:pt x="903" y="977"/>
                    <a:pt x="908" y="1031"/>
                  </a:cubicBezTo>
                  <a:cubicBezTo>
                    <a:pt x="908" y="1033"/>
                    <a:pt x="909" y="1034"/>
                    <a:pt x="909" y="1035"/>
                  </a:cubicBezTo>
                  <a:cubicBezTo>
                    <a:pt x="911" y="1066"/>
                    <a:pt x="906" y="1070"/>
                    <a:pt x="876" y="1072"/>
                  </a:cubicBezTo>
                  <a:cubicBezTo>
                    <a:pt x="822" y="1077"/>
                    <a:pt x="768" y="1083"/>
                    <a:pt x="714" y="1089"/>
                  </a:cubicBezTo>
                  <a:cubicBezTo>
                    <a:pt x="678" y="1092"/>
                    <a:pt x="643" y="1095"/>
                    <a:pt x="602" y="1099"/>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sp>
          <p:nvSpPr>
            <p:cNvPr id="16" name="Freeform 12">
              <a:extLst>
                <a:ext uri="{FF2B5EF4-FFF2-40B4-BE49-F238E27FC236}">
                  <a16:creationId xmlns:a16="http://schemas.microsoft.com/office/drawing/2014/main" id="{AE974046-912F-4389-8C5D-EF46732AF2E6}"/>
                </a:ext>
              </a:extLst>
            </p:cNvPr>
            <p:cNvSpPr>
              <a:spLocks/>
            </p:cNvSpPr>
            <p:nvPr/>
          </p:nvSpPr>
          <p:spPr bwMode="auto">
            <a:xfrm>
              <a:off x="1228811" y="1757996"/>
              <a:ext cx="983262" cy="997584"/>
            </a:xfrm>
            <a:custGeom>
              <a:avLst/>
              <a:gdLst>
                <a:gd name="T0" fmla="*/ 293 w 939"/>
                <a:gd name="T1" fmla="*/ 862 h 939"/>
                <a:gd name="T2" fmla="*/ 98 w 939"/>
                <a:gd name="T3" fmla="*/ 834 h 939"/>
                <a:gd name="T4" fmla="*/ 15 w 939"/>
                <a:gd name="T5" fmla="*/ 822 h 939"/>
                <a:gd name="T6" fmla="*/ 1 w 939"/>
                <a:gd name="T7" fmla="*/ 803 h 939"/>
                <a:gd name="T8" fmla="*/ 11 w 939"/>
                <a:gd name="T9" fmla="*/ 742 h 939"/>
                <a:gd name="T10" fmla="*/ 40 w 939"/>
                <a:gd name="T11" fmla="*/ 528 h 939"/>
                <a:gd name="T12" fmla="*/ 90 w 939"/>
                <a:gd name="T13" fmla="*/ 211 h 939"/>
                <a:gd name="T14" fmla="*/ 120 w 939"/>
                <a:gd name="T15" fmla="*/ 17 h 939"/>
                <a:gd name="T16" fmla="*/ 140 w 939"/>
                <a:gd name="T17" fmla="*/ 2 h 939"/>
                <a:gd name="T18" fmla="*/ 365 w 939"/>
                <a:gd name="T19" fmla="*/ 34 h 939"/>
                <a:gd name="T20" fmla="*/ 541 w 939"/>
                <a:gd name="T21" fmla="*/ 58 h 939"/>
                <a:gd name="T22" fmla="*/ 737 w 939"/>
                <a:gd name="T23" fmla="*/ 88 h 939"/>
                <a:gd name="T24" fmla="*/ 917 w 939"/>
                <a:gd name="T25" fmla="*/ 113 h 939"/>
                <a:gd name="T26" fmla="*/ 937 w 939"/>
                <a:gd name="T27" fmla="*/ 137 h 939"/>
                <a:gd name="T28" fmla="*/ 905 w 939"/>
                <a:gd name="T29" fmla="*/ 354 h 939"/>
                <a:gd name="T30" fmla="*/ 899 w 939"/>
                <a:gd name="T31" fmla="*/ 399 h 939"/>
                <a:gd name="T32" fmla="*/ 877 w 939"/>
                <a:gd name="T33" fmla="*/ 412 h 939"/>
                <a:gd name="T34" fmla="*/ 793 w 939"/>
                <a:gd name="T35" fmla="*/ 374 h 939"/>
                <a:gd name="T36" fmla="*/ 595 w 939"/>
                <a:gd name="T37" fmla="*/ 515 h 939"/>
                <a:gd name="T38" fmla="*/ 677 w 939"/>
                <a:gd name="T39" fmla="*/ 633 h 939"/>
                <a:gd name="T40" fmla="*/ 846 w 939"/>
                <a:gd name="T41" fmla="*/ 639 h 939"/>
                <a:gd name="T42" fmla="*/ 858 w 939"/>
                <a:gd name="T43" fmla="*/ 636 h 939"/>
                <a:gd name="T44" fmla="*/ 864 w 939"/>
                <a:gd name="T45" fmla="*/ 638 h 939"/>
                <a:gd name="T46" fmla="*/ 818 w 939"/>
                <a:gd name="T47" fmla="*/ 939 h 939"/>
                <a:gd name="T48" fmla="*/ 729 w 939"/>
                <a:gd name="T49" fmla="*/ 925 h 939"/>
                <a:gd name="T50" fmla="*/ 543 w 939"/>
                <a:gd name="T51" fmla="*/ 900 h 939"/>
                <a:gd name="T52" fmla="*/ 527 w 939"/>
                <a:gd name="T53" fmla="*/ 869 h 939"/>
                <a:gd name="T54" fmla="*/ 561 w 939"/>
                <a:gd name="T55" fmla="*/ 779 h 939"/>
                <a:gd name="T56" fmla="*/ 503 w 939"/>
                <a:gd name="T57" fmla="*/ 630 h 939"/>
                <a:gd name="T58" fmla="*/ 331 w 939"/>
                <a:gd name="T59" fmla="*/ 645 h 939"/>
                <a:gd name="T60" fmla="*/ 285 w 939"/>
                <a:gd name="T61" fmla="*/ 800 h 939"/>
                <a:gd name="T62" fmla="*/ 293 w 939"/>
                <a:gd name="T63" fmla="*/ 862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39" h="939">
                  <a:moveTo>
                    <a:pt x="293" y="862"/>
                  </a:moveTo>
                  <a:cubicBezTo>
                    <a:pt x="225" y="853"/>
                    <a:pt x="162" y="843"/>
                    <a:pt x="98" y="834"/>
                  </a:cubicBezTo>
                  <a:cubicBezTo>
                    <a:pt x="70" y="830"/>
                    <a:pt x="43" y="825"/>
                    <a:pt x="15" y="822"/>
                  </a:cubicBezTo>
                  <a:cubicBezTo>
                    <a:pt x="2" y="820"/>
                    <a:pt x="0" y="815"/>
                    <a:pt x="1" y="803"/>
                  </a:cubicBezTo>
                  <a:cubicBezTo>
                    <a:pt x="5" y="783"/>
                    <a:pt x="8" y="763"/>
                    <a:pt x="11" y="742"/>
                  </a:cubicBezTo>
                  <a:cubicBezTo>
                    <a:pt x="21" y="671"/>
                    <a:pt x="30" y="600"/>
                    <a:pt x="40" y="528"/>
                  </a:cubicBezTo>
                  <a:cubicBezTo>
                    <a:pt x="56" y="422"/>
                    <a:pt x="73" y="317"/>
                    <a:pt x="90" y="211"/>
                  </a:cubicBezTo>
                  <a:cubicBezTo>
                    <a:pt x="100" y="146"/>
                    <a:pt x="111" y="82"/>
                    <a:pt x="120" y="17"/>
                  </a:cubicBezTo>
                  <a:cubicBezTo>
                    <a:pt x="122" y="2"/>
                    <a:pt x="128" y="0"/>
                    <a:pt x="140" y="2"/>
                  </a:cubicBezTo>
                  <a:cubicBezTo>
                    <a:pt x="215" y="13"/>
                    <a:pt x="290" y="24"/>
                    <a:pt x="365" y="34"/>
                  </a:cubicBezTo>
                  <a:cubicBezTo>
                    <a:pt x="424" y="43"/>
                    <a:pt x="483" y="50"/>
                    <a:pt x="541" y="58"/>
                  </a:cubicBezTo>
                  <a:cubicBezTo>
                    <a:pt x="607" y="68"/>
                    <a:pt x="672" y="79"/>
                    <a:pt x="737" y="88"/>
                  </a:cubicBezTo>
                  <a:cubicBezTo>
                    <a:pt x="797" y="97"/>
                    <a:pt x="857" y="105"/>
                    <a:pt x="917" y="113"/>
                  </a:cubicBezTo>
                  <a:cubicBezTo>
                    <a:pt x="933" y="115"/>
                    <a:pt x="939" y="120"/>
                    <a:pt x="937" y="137"/>
                  </a:cubicBezTo>
                  <a:cubicBezTo>
                    <a:pt x="926" y="209"/>
                    <a:pt x="915" y="281"/>
                    <a:pt x="905" y="354"/>
                  </a:cubicBezTo>
                  <a:cubicBezTo>
                    <a:pt x="903" y="369"/>
                    <a:pt x="901" y="384"/>
                    <a:pt x="899" y="399"/>
                  </a:cubicBezTo>
                  <a:cubicBezTo>
                    <a:pt x="897" y="418"/>
                    <a:pt x="893" y="420"/>
                    <a:pt x="877" y="412"/>
                  </a:cubicBezTo>
                  <a:cubicBezTo>
                    <a:pt x="849" y="399"/>
                    <a:pt x="822" y="384"/>
                    <a:pt x="793" y="374"/>
                  </a:cubicBezTo>
                  <a:cubicBezTo>
                    <a:pt x="696" y="342"/>
                    <a:pt x="588" y="415"/>
                    <a:pt x="595" y="515"/>
                  </a:cubicBezTo>
                  <a:cubicBezTo>
                    <a:pt x="599" y="569"/>
                    <a:pt x="631" y="607"/>
                    <a:pt x="677" y="633"/>
                  </a:cubicBezTo>
                  <a:cubicBezTo>
                    <a:pt x="732" y="664"/>
                    <a:pt x="789" y="649"/>
                    <a:pt x="846" y="639"/>
                  </a:cubicBezTo>
                  <a:cubicBezTo>
                    <a:pt x="850" y="638"/>
                    <a:pt x="854" y="637"/>
                    <a:pt x="858" y="636"/>
                  </a:cubicBezTo>
                  <a:cubicBezTo>
                    <a:pt x="858" y="636"/>
                    <a:pt x="859" y="637"/>
                    <a:pt x="864" y="638"/>
                  </a:cubicBezTo>
                  <a:cubicBezTo>
                    <a:pt x="849" y="737"/>
                    <a:pt x="834" y="836"/>
                    <a:pt x="818" y="939"/>
                  </a:cubicBezTo>
                  <a:cubicBezTo>
                    <a:pt x="787" y="934"/>
                    <a:pt x="758" y="930"/>
                    <a:pt x="729" y="925"/>
                  </a:cubicBezTo>
                  <a:cubicBezTo>
                    <a:pt x="667" y="917"/>
                    <a:pt x="605" y="908"/>
                    <a:pt x="543" y="900"/>
                  </a:cubicBezTo>
                  <a:cubicBezTo>
                    <a:pt x="518" y="897"/>
                    <a:pt x="517" y="892"/>
                    <a:pt x="527" y="869"/>
                  </a:cubicBezTo>
                  <a:cubicBezTo>
                    <a:pt x="540" y="840"/>
                    <a:pt x="555" y="810"/>
                    <a:pt x="561" y="779"/>
                  </a:cubicBezTo>
                  <a:cubicBezTo>
                    <a:pt x="572" y="719"/>
                    <a:pt x="553" y="668"/>
                    <a:pt x="503" y="630"/>
                  </a:cubicBezTo>
                  <a:cubicBezTo>
                    <a:pt x="448" y="588"/>
                    <a:pt x="378" y="598"/>
                    <a:pt x="331" y="645"/>
                  </a:cubicBezTo>
                  <a:cubicBezTo>
                    <a:pt x="288" y="688"/>
                    <a:pt x="270" y="739"/>
                    <a:pt x="285" y="800"/>
                  </a:cubicBezTo>
                  <a:cubicBezTo>
                    <a:pt x="290" y="819"/>
                    <a:pt x="290" y="840"/>
                    <a:pt x="293" y="86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282F39"/>
                </a:solidFill>
                <a:effectLst/>
                <a:uLnTx/>
                <a:uFillTx/>
                <a:latin typeface="Calibri" panose="020F0502020204030204"/>
                <a:ea typeface="+mn-ea"/>
                <a:cs typeface="+mn-cs"/>
              </a:endParaRPr>
            </a:p>
          </p:txBody>
        </p:sp>
        <p:sp>
          <p:nvSpPr>
            <p:cNvPr id="17" name="Freeform 13">
              <a:extLst>
                <a:ext uri="{FF2B5EF4-FFF2-40B4-BE49-F238E27FC236}">
                  <a16:creationId xmlns:a16="http://schemas.microsoft.com/office/drawing/2014/main" id="{9B988B1E-EC88-4019-A6E4-823602611BC7}"/>
                </a:ext>
              </a:extLst>
            </p:cNvPr>
            <p:cNvSpPr>
              <a:spLocks/>
            </p:cNvSpPr>
            <p:nvPr/>
          </p:nvSpPr>
          <p:spPr bwMode="auto">
            <a:xfrm>
              <a:off x="4169117" y="4609954"/>
              <a:ext cx="867165" cy="876045"/>
            </a:xfrm>
            <a:custGeom>
              <a:avLst/>
              <a:gdLst>
                <a:gd name="T0" fmla="*/ 3 w 828"/>
                <a:gd name="T1" fmla="*/ 825 h 825"/>
                <a:gd name="T2" fmla="*/ 3 w 828"/>
                <a:gd name="T3" fmla="*/ 526 h 825"/>
                <a:gd name="T4" fmla="*/ 100 w 828"/>
                <a:gd name="T5" fmla="*/ 553 h 825"/>
                <a:gd name="T6" fmla="*/ 278 w 828"/>
                <a:gd name="T7" fmla="*/ 421 h 825"/>
                <a:gd name="T8" fmla="*/ 201 w 828"/>
                <a:gd name="T9" fmla="*/ 288 h 825"/>
                <a:gd name="T10" fmla="*/ 54 w 828"/>
                <a:gd name="T11" fmla="*/ 283 h 825"/>
                <a:gd name="T12" fmla="*/ 4 w 828"/>
                <a:gd name="T13" fmla="*/ 297 h 825"/>
                <a:gd name="T14" fmla="*/ 2 w 828"/>
                <a:gd name="T15" fmla="*/ 287 h 825"/>
                <a:gd name="T16" fmla="*/ 0 w 828"/>
                <a:gd name="T17" fmla="*/ 23 h 825"/>
                <a:gd name="T18" fmla="*/ 18 w 828"/>
                <a:gd name="T19" fmla="*/ 4 h 825"/>
                <a:gd name="T20" fmla="*/ 260 w 828"/>
                <a:gd name="T21" fmla="*/ 4 h 825"/>
                <a:gd name="T22" fmla="*/ 283 w 828"/>
                <a:gd name="T23" fmla="*/ 39 h 825"/>
                <a:gd name="T24" fmla="*/ 309 w 828"/>
                <a:gd name="T25" fmla="*/ 238 h 825"/>
                <a:gd name="T26" fmla="*/ 504 w 828"/>
                <a:gd name="T27" fmla="*/ 241 h 825"/>
                <a:gd name="T28" fmla="*/ 544 w 828"/>
                <a:gd name="T29" fmla="*/ 59 h 825"/>
                <a:gd name="T30" fmla="*/ 529 w 828"/>
                <a:gd name="T31" fmla="*/ 2 h 825"/>
                <a:gd name="T32" fmla="*/ 547 w 828"/>
                <a:gd name="T33" fmla="*/ 0 h 825"/>
                <a:gd name="T34" fmla="*/ 807 w 828"/>
                <a:gd name="T35" fmla="*/ 0 h 825"/>
                <a:gd name="T36" fmla="*/ 828 w 828"/>
                <a:gd name="T37" fmla="*/ 20 h 825"/>
                <a:gd name="T38" fmla="*/ 828 w 828"/>
                <a:gd name="T39" fmla="*/ 810 h 825"/>
                <a:gd name="T40" fmla="*/ 826 w 828"/>
                <a:gd name="T41" fmla="*/ 825 h 825"/>
                <a:gd name="T42" fmla="*/ 3 w 828"/>
                <a:gd name="T43" fmla="*/ 825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28" h="825">
                  <a:moveTo>
                    <a:pt x="3" y="825"/>
                  </a:moveTo>
                  <a:cubicBezTo>
                    <a:pt x="3" y="725"/>
                    <a:pt x="3" y="626"/>
                    <a:pt x="3" y="526"/>
                  </a:cubicBezTo>
                  <a:cubicBezTo>
                    <a:pt x="36" y="536"/>
                    <a:pt x="67" y="547"/>
                    <a:pt x="100" y="553"/>
                  </a:cubicBezTo>
                  <a:cubicBezTo>
                    <a:pt x="178" y="567"/>
                    <a:pt x="269" y="515"/>
                    <a:pt x="278" y="421"/>
                  </a:cubicBezTo>
                  <a:cubicBezTo>
                    <a:pt x="284" y="366"/>
                    <a:pt x="254" y="316"/>
                    <a:pt x="201" y="288"/>
                  </a:cubicBezTo>
                  <a:cubicBezTo>
                    <a:pt x="153" y="263"/>
                    <a:pt x="104" y="263"/>
                    <a:pt x="54" y="283"/>
                  </a:cubicBezTo>
                  <a:cubicBezTo>
                    <a:pt x="39" y="290"/>
                    <a:pt x="21" y="293"/>
                    <a:pt x="4" y="297"/>
                  </a:cubicBezTo>
                  <a:cubicBezTo>
                    <a:pt x="3" y="293"/>
                    <a:pt x="2" y="290"/>
                    <a:pt x="2" y="287"/>
                  </a:cubicBezTo>
                  <a:cubicBezTo>
                    <a:pt x="1" y="199"/>
                    <a:pt x="1" y="111"/>
                    <a:pt x="0" y="23"/>
                  </a:cubicBezTo>
                  <a:cubicBezTo>
                    <a:pt x="0" y="9"/>
                    <a:pt x="3" y="4"/>
                    <a:pt x="18" y="4"/>
                  </a:cubicBezTo>
                  <a:cubicBezTo>
                    <a:pt x="98" y="5"/>
                    <a:pt x="179" y="4"/>
                    <a:pt x="260" y="4"/>
                  </a:cubicBezTo>
                  <a:cubicBezTo>
                    <a:pt x="290" y="4"/>
                    <a:pt x="292" y="10"/>
                    <a:pt x="283" y="39"/>
                  </a:cubicBezTo>
                  <a:cubicBezTo>
                    <a:pt x="261" y="109"/>
                    <a:pt x="254" y="178"/>
                    <a:pt x="309" y="238"/>
                  </a:cubicBezTo>
                  <a:cubicBezTo>
                    <a:pt x="364" y="298"/>
                    <a:pt x="449" y="300"/>
                    <a:pt x="504" y="241"/>
                  </a:cubicBezTo>
                  <a:cubicBezTo>
                    <a:pt x="552" y="189"/>
                    <a:pt x="563" y="127"/>
                    <a:pt x="544" y="59"/>
                  </a:cubicBezTo>
                  <a:cubicBezTo>
                    <a:pt x="539" y="41"/>
                    <a:pt x="535" y="23"/>
                    <a:pt x="529" y="2"/>
                  </a:cubicBezTo>
                  <a:cubicBezTo>
                    <a:pt x="535" y="2"/>
                    <a:pt x="541" y="0"/>
                    <a:pt x="547" y="0"/>
                  </a:cubicBezTo>
                  <a:cubicBezTo>
                    <a:pt x="634" y="0"/>
                    <a:pt x="721" y="1"/>
                    <a:pt x="807" y="0"/>
                  </a:cubicBezTo>
                  <a:cubicBezTo>
                    <a:pt x="823" y="0"/>
                    <a:pt x="828" y="4"/>
                    <a:pt x="828" y="20"/>
                  </a:cubicBezTo>
                  <a:cubicBezTo>
                    <a:pt x="828" y="283"/>
                    <a:pt x="828" y="546"/>
                    <a:pt x="828" y="810"/>
                  </a:cubicBezTo>
                  <a:cubicBezTo>
                    <a:pt x="828" y="814"/>
                    <a:pt x="827" y="819"/>
                    <a:pt x="826" y="825"/>
                  </a:cubicBezTo>
                  <a:cubicBezTo>
                    <a:pt x="552" y="825"/>
                    <a:pt x="278" y="825"/>
                    <a:pt x="3" y="82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282F39"/>
                </a:solidFill>
                <a:effectLst/>
                <a:uLnTx/>
                <a:uFillTx/>
                <a:latin typeface="Calibri" panose="020F0502020204030204"/>
                <a:ea typeface="+mn-ea"/>
                <a:cs typeface="+mn-cs"/>
              </a:endParaRPr>
            </a:p>
          </p:txBody>
        </p:sp>
      </p:grpSp>
      <p:sp>
        <p:nvSpPr>
          <p:cNvPr id="23" name="TextBox 22">
            <a:extLst>
              <a:ext uri="{FF2B5EF4-FFF2-40B4-BE49-F238E27FC236}">
                <a16:creationId xmlns:a16="http://schemas.microsoft.com/office/drawing/2014/main" id="{09DA52A2-75CD-4E82-B8F8-1CB06EE69AC2}"/>
              </a:ext>
            </a:extLst>
          </p:cNvPr>
          <p:cNvSpPr txBox="1"/>
          <p:nvPr/>
        </p:nvSpPr>
        <p:spPr>
          <a:xfrm>
            <a:off x="1176222" y="1341914"/>
            <a:ext cx="5808123" cy="830997"/>
          </a:xfrm>
          <a:prstGeom prst="rect">
            <a:avLst/>
          </a:prstGeom>
          <a:noFill/>
        </p:spPr>
        <p:txBody>
          <a:bodyPr wrap="square" rtlCol="0">
            <a:spAutoFit/>
          </a:bodyPr>
          <a:lstStyle/>
          <a:p>
            <a:pPr lvl="0" algn="just">
              <a:defRPr/>
            </a:pPr>
            <a:r>
              <a:rPr lang="ru-RU" sz="2400" b="1" dirty="0">
                <a:latin typeface="Arial" panose="020B0604020202020204" pitchFamily="34" charset="0"/>
                <a:cs typeface="Arial" panose="020B0604020202020204" pitchFamily="34" charset="0"/>
              </a:rPr>
              <a:t>приоритет семьи в воспитании, обучении и развитии ребёнка</a:t>
            </a:r>
            <a:endParaRPr kumimoji="0" lang="en-GB" sz="2000" b="1" i="0" u="none" strike="noStrike" kern="1200" cap="none" spc="0" normalizeH="0" baseline="0" noProof="0" dirty="0">
              <a:ln>
                <a:noFill/>
              </a:ln>
              <a:effectLst/>
              <a:uLnTx/>
              <a:uFillTx/>
              <a:latin typeface="Arial" panose="020B0604020202020204" pitchFamily="34" charset="0"/>
              <a:ea typeface="Noto Sans" panose="020B0502040504020204" pitchFamily="34"/>
              <a:cs typeface="Arial" panose="020B0604020202020204" pitchFamily="34" charset="0"/>
            </a:endParaRPr>
          </a:p>
        </p:txBody>
      </p:sp>
      <p:sp>
        <p:nvSpPr>
          <p:cNvPr id="24" name="Oval 23">
            <a:extLst>
              <a:ext uri="{FF2B5EF4-FFF2-40B4-BE49-F238E27FC236}">
                <a16:creationId xmlns:a16="http://schemas.microsoft.com/office/drawing/2014/main" id="{B31E020C-E423-44C5-8991-4D59ED133EDE}"/>
              </a:ext>
            </a:extLst>
          </p:cNvPr>
          <p:cNvSpPr/>
          <p:nvPr/>
        </p:nvSpPr>
        <p:spPr>
          <a:xfrm>
            <a:off x="377000" y="1619706"/>
            <a:ext cx="506366" cy="50636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a:ea typeface="+mn-ea"/>
                <a:cs typeface="+mn-cs"/>
              </a:rPr>
              <a:t>1</a:t>
            </a:r>
          </a:p>
        </p:txBody>
      </p:sp>
      <p:sp>
        <p:nvSpPr>
          <p:cNvPr id="25" name="Oval 24">
            <a:extLst>
              <a:ext uri="{FF2B5EF4-FFF2-40B4-BE49-F238E27FC236}">
                <a16:creationId xmlns:a16="http://schemas.microsoft.com/office/drawing/2014/main" id="{F01A074E-7CBE-4627-A1D6-9C2DCC16BFF1}"/>
              </a:ext>
            </a:extLst>
          </p:cNvPr>
          <p:cNvSpPr/>
          <p:nvPr/>
        </p:nvSpPr>
        <p:spPr>
          <a:xfrm>
            <a:off x="381457" y="2551369"/>
            <a:ext cx="506366" cy="50636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a:ea typeface="+mn-ea"/>
                <a:cs typeface="+mn-cs"/>
              </a:rPr>
              <a:t>2</a:t>
            </a:r>
          </a:p>
        </p:txBody>
      </p:sp>
      <p:sp>
        <p:nvSpPr>
          <p:cNvPr id="26" name="Oval 25">
            <a:extLst>
              <a:ext uri="{FF2B5EF4-FFF2-40B4-BE49-F238E27FC236}">
                <a16:creationId xmlns:a16="http://schemas.microsoft.com/office/drawing/2014/main" id="{B8A21E53-6E6E-44AE-A706-279EB21D755A}"/>
              </a:ext>
            </a:extLst>
          </p:cNvPr>
          <p:cNvSpPr/>
          <p:nvPr/>
        </p:nvSpPr>
        <p:spPr>
          <a:xfrm>
            <a:off x="381457" y="3506097"/>
            <a:ext cx="506366" cy="50636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a:ea typeface="+mn-ea"/>
                <a:cs typeface="+mn-cs"/>
              </a:rPr>
              <a:t>3</a:t>
            </a:r>
          </a:p>
        </p:txBody>
      </p:sp>
      <p:sp>
        <p:nvSpPr>
          <p:cNvPr id="27" name="TextBox 26">
            <a:extLst>
              <a:ext uri="{FF2B5EF4-FFF2-40B4-BE49-F238E27FC236}">
                <a16:creationId xmlns:a16="http://schemas.microsoft.com/office/drawing/2014/main" id="{C4333B1D-68C1-439A-85C4-C784785897E3}"/>
              </a:ext>
            </a:extLst>
          </p:cNvPr>
          <p:cNvSpPr txBox="1"/>
          <p:nvPr/>
        </p:nvSpPr>
        <p:spPr>
          <a:xfrm>
            <a:off x="1147709" y="2472159"/>
            <a:ext cx="5518725" cy="461665"/>
          </a:xfrm>
          <a:prstGeom prst="rect">
            <a:avLst/>
          </a:prstGeom>
          <a:noFill/>
        </p:spPr>
        <p:txBody>
          <a:bodyPr wrap="square" rtlCol="0">
            <a:spAutoFit/>
          </a:bodyPr>
          <a:lstStyle/>
          <a:p>
            <a:pPr lvl="0" algn="just">
              <a:defRPr/>
            </a:pPr>
            <a:r>
              <a:rPr lang="ru-RU" sz="2400" b="1" dirty="0">
                <a:latin typeface="Arial" panose="020B0604020202020204" pitchFamily="34" charset="0"/>
                <a:cs typeface="Arial" panose="020B0604020202020204" pitchFamily="34" charset="0"/>
              </a:rPr>
              <a:t>открытость</a:t>
            </a:r>
            <a:endParaRPr kumimoji="0" lang="en-GB" sz="2400" b="1" i="0" u="none" strike="noStrike" kern="1200" cap="none" spc="0" normalizeH="0" baseline="0" noProof="0" dirty="0">
              <a:ln>
                <a:noFill/>
              </a:ln>
              <a:effectLst/>
              <a:uLnTx/>
              <a:uFillTx/>
              <a:latin typeface="Arial" panose="020B0604020202020204" pitchFamily="34" charset="0"/>
              <a:ea typeface="Noto Sans" panose="020B0502040504020204" pitchFamily="34"/>
              <a:cs typeface="Arial" panose="020B0604020202020204" pitchFamily="34" charset="0"/>
            </a:endParaRPr>
          </a:p>
        </p:txBody>
      </p:sp>
      <p:sp>
        <p:nvSpPr>
          <p:cNvPr id="28" name="TextBox 27">
            <a:extLst>
              <a:ext uri="{FF2B5EF4-FFF2-40B4-BE49-F238E27FC236}">
                <a16:creationId xmlns:a16="http://schemas.microsoft.com/office/drawing/2014/main" id="{8AC24EF4-8E65-4E9C-91A0-A1FC1BFF3BD4}"/>
              </a:ext>
            </a:extLst>
          </p:cNvPr>
          <p:cNvSpPr txBox="1"/>
          <p:nvPr/>
        </p:nvSpPr>
        <p:spPr>
          <a:xfrm>
            <a:off x="1111696" y="3062042"/>
            <a:ext cx="6172243" cy="1569660"/>
          </a:xfrm>
          <a:prstGeom prst="rect">
            <a:avLst/>
          </a:prstGeom>
          <a:noFill/>
        </p:spPr>
        <p:txBody>
          <a:bodyPr wrap="square" rtlCol="0">
            <a:spAutoFit/>
          </a:bodyPr>
          <a:lstStyle/>
          <a:p>
            <a:pPr lvl="0" algn="just">
              <a:defRPr/>
            </a:pPr>
            <a:r>
              <a:rPr lang="ru-RU" sz="2400" b="1" dirty="0">
                <a:latin typeface="Arial" panose="020B0604020202020204" pitchFamily="34" charset="0"/>
                <a:cs typeface="Arial" panose="020B0604020202020204" pitchFamily="34" charset="0"/>
              </a:rPr>
              <a:t>взаимное доверие, уважение и доброжелательность во взаимоотношениях педагогов и родителей</a:t>
            </a:r>
            <a:endParaRPr kumimoji="0" lang="en-GB" sz="2400" b="1" i="0" u="none" strike="noStrike" kern="1200" cap="none" spc="0" normalizeH="0" baseline="0" noProof="0" dirty="0">
              <a:ln>
                <a:noFill/>
              </a:ln>
              <a:effectLst/>
              <a:uLnTx/>
              <a:uFillTx/>
              <a:latin typeface="Arial" panose="020B0604020202020204" pitchFamily="34" charset="0"/>
              <a:ea typeface="Noto Sans" panose="020B0502040504020204" pitchFamily="34"/>
              <a:cs typeface="Arial" panose="020B0604020202020204" pitchFamily="34" charset="0"/>
            </a:endParaRPr>
          </a:p>
        </p:txBody>
      </p:sp>
      <p:sp>
        <p:nvSpPr>
          <p:cNvPr id="29" name="Oval 28">
            <a:extLst>
              <a:ext uri="{FF2B5EF4-FFF2-40B4-BE49-F238E27FC236}">
                <a16:creationId xmlns:a16="http://schemas.microsoft.com/office/drawing/2014/main" id="{4572B14F-E574-403F-9138-1F4212654423}"/>
              </a:ext>
            </a:extLst>
          </p:cNvPr>
          <p:cNvSpPr/>
          <p:nvPr/>
        </p:nvSpPr>
        <p:spPr>
          <a:xfrm>
            <a:off x="405017" y="4838945"/>
            <a:ext cx="506366" cy="5063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panose="020F0502020204030204"/>
                <a:ea typeface="+mn-ea"/>
                <a:cs typeface="+mn-cs"/>
              </a:rPr>
              <a:t>4</a:t>
            </a:r>
          </a:p>
        </p:txBody>
      </p:sp>
      <p:sp>
        <p:nvSpPr>
          <p:cNvPr id="31" name="Oval 24">
            <a:extLst>
              <a:ext uri="{FF2B5EF4-FFF2-40B4-BE49-F238E27FC236}">
                <a16:creationId xmlns:a16="http://schemas.microsoft.com/office/drawing/2014/main" id="{2DB9A9D0-06D5-4613-B951-B39C7CA33D83}"/>
              </a:ext>
            </a:extLst>
          </p:cNvPr>
          <p:cNvSpPr/>
          <p:nvPr/>
        </p:nvSpPr>
        <p:spPr>
          <a:xfrm>
            <a:off x="479102" y="5851571"/>
            <a:ext cx="506366" cy="506366"/>
          </a:xfrm>
          <a:prstGeom prst="ellipse">
            <a:avLst/>
          </a:prstGeom>
          <a:solidFill>
            <a:schemeClr val="accent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800" b="1" i="0" u="none" strike="noStrike" kern="1200" cap="none" spc="0" normalizeH="0" baseline="0" noProof="0" dirty="0">
                <a:ln>
                  <a:noFill/>
                </a:ln>
                <a:solidFill>
                  <a:srgbClr val="FFFFFF"/>
                </a:solidFill>
                <a:effectLst/>
                <a:uLnTx/>
                <a:uFillTx/>
                <a:latin typeface="Calibri" panose="020F0502020204030204"/>
                <a:ea typeface="+mn-ea"/>
                <a:cs typeface="+mn-cs"/>
              </a:rPr>
              <a:t>5</a:t>
            </a:r>
            <a:endParaRPr kumimoji="0" lang="en-US" sz="1800" b="1"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32" name="TextBox 31">
            <a:extLst>
              <a:ext uri="{FF2B5EF4-FFF2-40B4-BE49-F238E27FC236}">
                <a16:creationId xmlns:a16="http://schemas.microsoft.com/office/drawing/2014/main" id="{FEE3E6D5-9693-42C4-A3CE-2F934EA4F668}"/>
              </a:ext>
            </a:extLst>
          </p:cNvPr>
          <p:cNvSpPr txBox="1"/>
          <p:nvPr/>
        </p:nvSpPr>
        <p:spPr>
          <a:xfrm>
            <a:off x="1176222" y="4838945"/>
            <a:ext cx="5272918" cy="461665"/>
          </a:xfrm>
          <a:prstGeom prst="rect">
            <a:avLst/>
          </a:prstGeom>
          <a:noFill/>
        </p:spPr>
        <p:txBody>
          <a:bodyPr wrap="square" rtlCol="0">
            <a:spAutoFit/>
          </a:bodyPr>
          <a:lstStyle/>
          <a:p>
            <a:pPr lvl="0" algn="just">
              <a:defRPr/>
            </a:pPr>
            <a:r>
              <a:rPr lang="ru-RU" sz="2400" b="1" dirty="0">
                <a:latin typeface="Arial" panose="020B0604020202020204" pitchFamily="34" charset="0"/>
                <a:cs typeface="Arial" panose="020B0604020202020204" pitchFamily="34" charset="0"/>
              </a:rPr>
              <a:t>возрастосообразность</a:t>
            </a:r>
            <a:endParaRPr kumimoji="0" lang="en-GB" sz="2400" b="1" i="0" u="none" strike="noStrike" kern="1200" cap="none" spc="0" normalizeH="0" baseline="0" noProof="0" dirty="0">
              <a:ln>
                <a:noFill/>
              </a:ln>
              <a:effectLst/>
              <a:uLnTx/>
              <a:uFillTx/>
              <a:latin typeface="Arial" panose="020B0604020202020204" pitchFamily="34" charset="0"/>
              <a:ea typeface="Noto Sans" panose="020B0502040504020204" pitchFamily="34"/>
              <a:cs typeface="Arial" panose="020B0604020202020204" pitchFamily="34" charset="0"/>
            </a:endParaRPr>
          </a:p>
        </p:txBody>
      </p:sp>
      <p:sp>
        <p:nvSpPr>
          <p:cNvPr id="2" name="Прямоугольник 1">
            <a:extLst>
              <a:ext uri="{FF2B5EF4-FFF2-40B4-BE49-F238E27FC236}">
                <a16:creationId xmlns:a16="http://schemas.microsoft.com/office/drawing/2014/main" id="{D3FC66FB-95B1-4483-899D-E6512247C9BE}"/>
              </a:ext>
            </a:extLst>
          </p:cNvPr>
          <p:cNvSpPr/>
          <p:nvPr/>
        </p:nvSpPr>
        <p:spPr>
          <a:xfrm>
            <a:off x="1192117" y="5590920"/>
            <a:ext cx="6096000" cy="1200329"/>
          </a:xfrm>
          <a:prstGeom prst="rect">
            <a:avLst/>
          </a:prstGeom>
        </p:spPr>
        <p:txBody>
          <a:bodyPr>
            <a:spAutoFit/>
          </a:bodyPr>
          <a:lstStyle/>
          <a:p>
            <a:r>
              <a:rPr lang="ru-RU" sz="2400" b="1" dirty="0">
                <a:latin typeface="Arial" panose="020B0604020202020204" pitchFamily="34" charset="0"/>
                <a:cs typeface="Arial" panose="020B0604020202020204" pitchFamily="34" charset="0"/>
              </a:rPr>
              <a:t>индивидуально-дифференцированный подход к каждой семье</a:t>
            </a:r>
          </a:p>
        </p:txBody>
      </p:sp>
    </p:spTree>
    <p:extLst>
      <p:ext uri="{BB962C8B-B14F-4D97-AF65-F5344CB8AC3E}">
        <p14:creationId xmlns:p14="http://schemas.microsoft.com/office/powerpoint/2010/main" val="653564920"/>
      </p:ext>
    </p:extLst>
  </p:cSld>
  <p:clrMapOvr>
    <a:masterClrMapping/>
  </p:clrMapOvr>
</p:sld>
</file>

<file path=ppt/theme/theme1.xml><?xml version="1.0" encoding="utf-8"?>
<a:theme xmlns:a="http://schemas.openxmlformats.org/drawingml/2006/main" name="Тема Office">
  <a:themeElements>
    <a:clrScheme name="ПГГПУ обновленный фирменный стиль">
      <a:dk1>
        <a:sysClr val="windowText" lastClr="000000"/>
      </a:dk1>
      <a:lt1>
        <a:sysClr val="window" lastClr="FFFFFF"/>
      </a:lt1>
      <a:dk2>
        <a:srgbClr val="44546A"/>
      </a:dk2>
      <a:lt2>
        <a:srgbClr val="E7E6E6"/>
      </a:lt2>
      <a:accent1>
        <a:srgbClr val="FF7E00"/>
      </a:accent1>
      <a:accent2>
        <a:srgbClr val="FF9F40"/>
      </a:accent2>
      <a:accent3>
        <a:srgbClr val="3C218C"/>
      </a:accent3>
      <a:accent4>
        <a:srgbClr val="7154C6"/>
      </a:accent4>
      <a:accent5>
        <a:srgbClr val="4D485C"/>
      </a:accent5>
      <a:accent6>
        <a:srgbClr val="847B9E"/>
      </a:accent6>
      <a:hlink>
        <a:srgbClr val="0563C1"/>
      </a:hlink>
      <a:folHlink>
        <a:srgbClr val="954F72"/>
      </a:folHlink>
    </a:clrScheme>
    <a:fontScheme name="Шрифт Голос">
      <a:majorFont>
        <a:latin typeface="Golos Text Medium"/>
        <a:ea typeface=""/>
        <a:cs typeface=""/>
      </a:majorFont>
      <a:minorFont>
        <a:latin typeface="Golos Tex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Документ" ma:contentTypeID="0x010100B5E641D076AF5142896A75CD5E5C212F" ma:contentTypeVersion="44" ma:contentTypeDescription="Создание документа." ma:contentTypeScope="" ma:versionID="b84ab368cc55a61e00573ee5b586862a">
  <xsd:schema xmlns:xsd="http://www.w3.org/2001/XMLSchema" xmlns:xs="http://www.w3.org/2001/XMLSchema" xmlns:p="http://schemas.microsoft.com/office/2006/metadata/properties" xmlns:ns1="http://schemas.microsoft.com/sharepoint/v3" xmlns:ns2="e51e9ff7-e785-4b39-9c0d-3b5e732d8b16" xmlns:ns3="8161f2a9-1cb7-4b61-9ce6-697f382754a6" targetNamespace="http://schemas.microsoft.com/office/2006/metadata/properties" ma:root="true" ma:fieldsID="a7d7a8ab77389bb44ab1e0a73d0fb121" ns1:_="" ns2:_="" ns3:_="">
    <xsd:import namespace="http://schemas.microsoft.com/sharepoint/v3"/>
    <xsd:import namespace="e51e9ff7-e785-4b39-9c0d-3b5e732d8b16"/>
    <xsd:import namespace="8161f2a9-1cb7-4b61-9ce6-697f382754a6"/>
    <xsd:element name="properties">
      <xsd:complexType>
        <xsd:sequence>
          <xsd:element name="documentManagement">
            <xsd:complexType>
              <xsd:all>
                <xsd:element ref="ns2:_dlc_DocId" minOccurs="0"/>
                <xsd:element ref="ns2:_dlc_DocIdUrl" minOccurs="0"/>
                <xsd:element ref="ns2:_dlc_DocIdPersistId" minOccurs="0"/>
                <xsd:element ref="ns3:_x041d__x043e__x043c__x0435__x0440__x0020__x0434__x043e__x043a__x0443__x043c__x0435__x043d__x0442__x0430_" minOccurs="0"/>
                <xsd:element ref="ns3:_x0414__x0430__x0442__x0430__x0020__x0443__x0442__x0432__x0435__x0440__x0436__x0434__x0435__x043d__x0438__x044f_" minOccurs="0"/>
                <xsd:element ref="ns3:_x0414__x0430__x0442__x0430__x0020__x043e__x043a__x043e__x043d__x0447__x0430__x043d__x0438__x044f_" minOccurs="0"/>
                <xsd:element ref="ns3:_x0422__x0438__x043f__x0020__x0434__x043e__x043a__x0443__x043c__x0435__x043d__x0442__x0430_" minOccurs="0"/>
                <xsd:element ref="ns1:DisplayTemplateJSIconUrl" minOccurs="0"/>
                <xsd:element ref="ns2:SharedWithUsers" minOccurs="0"/>
                <xsd:element ref="ns2:SharedWithDetails" minOccurs="0"/>
                <xsd:element ref="ns3:Section" minOccurs="0"/>
                <xsd:element ref="ns3:_x041e__x0431__x0440__x0430__x0431__x043e__x0442__x043a__x0430_" minOccurs="0"/>
                <xsd:element ref="ns3:_x041e__x0442__x0432__x0435__x0442__x0441__x0442__x0432__x0435__x043d__x043d__x044b__x0435_" minOccurs="0"/>
                <xsd:element ref="ns3:_x041f__x043e__x043b__x0443__x0447__x0430__x0442__x0435__x043b__x0438_" minOccurs="0"/>
                <xsd:element ref="ns3:_x041f__x0440__x043e__x0444__x0438__x043b__x044c_" minOccurs="0"/>
                <xsd:element ref="ns3:_x0423__x0413__x0421__x041d_" minOccurs="0"/>
                <xsd:element ref="ns3:wgus" minOccurs="0"/>
                <xsd:element ref="ns3:_x0421__x0441__x044b__x043b__x043a__x0430__x0020__x0441__x0020__x0441__x0430__x0439__x0442__x0430_" minOccurs="0"/>
                <xsd:element ref="ns3:_x041e__x043f__x043e__x0432__x0435__x0449__x0435__x043d__x0438__x044f_" minOccurs="0"/>
                <xsd:element ref="ns3:_x0421__x0435__x0433__x043e__x0434__x043d__x044f_" minOccurs="0"/>
                <xsd:element ref="ns3:_x0421__x0435__x0433__x043e__x0434__x043d__x044f__x0412__x0440__x0435__x043c__x044f_" minOccurs="0"/>
                <xsd:element ref="ns3:_x0031_13" minOccurs="0"/>
                <xsd:element ref="ns3:MediaServiceMetadata" minOccurs="0"/>
                <xsd:element ref="ns3:MediaServiceFastMetadata" minOccurs="0"/>
                <xsd:element ref="ns3:_x041d__x0430__x043f__x0440__x0430__x0432__x043b__x0435__x043d__x0438__x0435__x0020__x043f__x043e__x0434__x0433__x043e__x0442__x043e__x0432__x043a__x0438_" minOccurs="0"/>
                <xsd:element ref="ns3:MediaServiceOCR" minOccurs="0"/>
                <xsd:element ref="ns3:MediaServiceAutoKeyPoints" minOccurs="0"/>
                <xsd:element ref="ns3:MediaServiceKeyPoints" minOccurs="0"/>
                <xsd:element ref="ns3:lcf76f155ced4ddcb4097134ff3c332f" minOccurs="0"/>
                <xsd:element ref="ns2:TaxCatchAll"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isplayTemplateJSIconUrl" ma:index="15" nillable="true" ma:displayName="Значок" ma:description="Значок, который будет отображаться для этого переопределения." ma:format="Image" ma:internalName="DisplayTemplateJSIconUrl">
      <xsd:complexType>
        <xsd:complexContent>
          <xsd:extension base="dms:URL">
            <xsd:sequence>
              <xsd:element name="Url" type="dms:ValidUrl" minOccurs="0" nillable="true"/>
              <xsd:element name="Description" type="xsd:string"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51e9ff7-e785-4b39-9c0d-3b5e732d8b16" elementFormDefault="qualified">
    <xsd:import namespace="http://schemas.microsoft.com/office/2006/documentManagement/types"/>
    <xsd:import namespace="http://schemas.microsoft.com/office/infopath/2007/PartnerControls"/>
    <xsd:element name="_dlc_DocId" ma:index="8" nillable="true" ma:displayName="Значение идентификатора документа" ma:description="Значение идентификатора документа, присвоенного данному элементу." ma:internalName="_dlc_DocId" ma:readOnly="true">
      <xsd:simpleType>
        <xsd:restriction base="dms:Text"/>
      </xsd:simpleType>
    </xsd:element>
    <xsd:element name="_dlc_DocIdUrl" ma:index="9" nillable="true" ma:displayName="Идентификатор документа" ma:description="Постоянная ссылка на этот документ."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6" nillable="true" ma:displayName="Общий доступ с использованием"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Совместно с подробностями" ma:description="" ma:internalName="SharedWithDetails" ma:readOnly="true">
      <xsd:simpleType>
        <xsd:restriction base="dms:Note">
          <xsd:maxLength value="255"/>
        </xsd:restriction>
      </xsd:simpleType>
    </xsd:element>
    <xsd:element name="TaxCatchAll" ma:index="42" nillable="true" ma:displayName="Taxonomy Catch All Column" ma:hidden="true" ma:list="{865fa2b6-74bf-4218-b4c7-3e84e9719ee9}" ma:internalName="TaxCatchAll" ma:showField="CatchAllData" ma:web="e51e9ff7-e785-4b39-9c0d-3b5e732d8b1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161f2a9-1cb7-4b61-9ce6-697f382754a6" elementFormDefault="qualified">
    <xsd:import namespace="http://schemas.microsoft.com/office/2006/documentManagement/types"/>
    <xsd:import namespace="http://schemas.microsoft.com/office/infopath/2007/PartnerControls"/>
    <xsd:element name="_x041d__x043e__x043c__x0435__x0440__x0020__x0434__x043e__x043a__x0443__x043c__x0435__x043d__x0442__x0430_" ma:index="11" nillable="true" ma:displayName="Номер документа" ma:indexed="true" ma:internalName="_x041d__x043e__x043c__x0435__x0440__x0020__x0434__x043e__x043a__x0443__x043c__x0435__x043d__x0442__x0430_">
      <xsd:simpleType>
        <xsd:restriction base="dms:Text">
          <xsd:maxLength value="255"/>
        </xsd:restriction>
      </xsd:simpleType>
    </xsd:element>
    <xsd:element name="_x0414__x0430__x0442__x0430__x0020__x0443__x0442__x0432__x0435__x0440__x0436__x0434__x0435__x043d__x0438__x044f_" ma:index="12" nillable="true" ma:displayName="Дата утверждения" ma:format="DateOnly" ma:indexed="true" ma:internalName="_x0414__x0430__x0442__x0430__x0020__x0443__x0442__x0432__x0435__x0440__x0436__x0434__x0435__x043d__x0438__x044f_">
      <xsd:simpleType>
        <xsd:restriction base="dms:DateTime"/>
      </xsd:simpleType>
    </xsd:element>
    <xsd:element name="_x0414__x0430__x0442__x0430__x0020__x043e__x043a__x043e__x043d__x0447__x0430__x043d__x0438__x044f_" ma:index="13" nillable="true" ma:displayName="Дата окончания" ma:format="DateOnly" ma:indexed="true" ma:internalName="_x0414__x0430__x0442__x0430__x0020__x043e__x043a__x043e__x043d__x0447__x0430__x043d__x0438__x044f_">
      <xsd:simpleType>
        <xsd:restriction base="dms:DateTime"/>
      </xsd:simpleType>
    </xsd:element>
    <xsd:element name="_x0422__x0438__x043f__x0020__x0434__x043e__x043a__x0443__x043c__x0435__x043d__x0442__x0430_" ma:index="14" nillable="true" ma:displayName="Тип документа" ma:format="Dropdown" ma:internalName="_x0422__x0438__x043f__x0020__x0434__x043e__x043a__x0443__x043c__x0435__x043d__x0442__x0430_">
      <xsd:simpleType>
        <xsd:restriction base="dms:Choice">
          <xsd:enumeration value="Шаблон"/>
          <xsd:enumeration value="Нормативно-правовой документ"/>
          <xsd:enumeration value="Приказ"/>
          <xsd:enumeration value="Календарный учебный график"/>
          <xsd:enumeration value="Учебный план"/>
          <xsd:enumeration value="Нет"/>
        </xsd:restriction>
      </xsd:simpleType>
    </xsd:element>
    <xsd:element name="Section" ma:index="18" nillable="true" ma:displayName="Раздел" ma:format="Dropdown" ma:indexed="true" ma:internalName="Section">
      <xsd:simpleType>
        <xsd:union memberTypes="dms:Text">
          <xsd:simpleType>
            <xsd:restriction base="dms:Choice">
              <xsd:enumeration value="Учебная работа. Бакалавриат и магистратура"/>
              <xsd:enumeration value="Общие положения ПГГПУ"/>
              <xsd:enumeration value="Учебная работа. Аспирантура"/>
              <xsd:enumeration value="Структурные подразделения"/>
              <xsd:enumeration value="Основные документы"/>
              <xsd:enumeration value="Органы управления ПГГПУ"/>
              <xsd:enumeration value="Профсоюзные организации"/>
              <xsd:enumeration value="Библиотечное обслуживание и редакционно-издательская деятельность"/>
              <xsd:enumeration value="Шаблоны заявлений для студентов"/>
              <xsd:enumeration value="Шаблоны заявлений для сотрудников"/>
              <xsd:enumeration value="Научная работа"/>
              <xsd:enumeration value="Трудоустройство"/>
              <xsd:enumeration value="Внеучебная работа"/>
              <xsd:enumeration value="Повышение квалификации"/>
              <xsd:enumeration value="Типовые должностные инструкции"/>
              <xsd:enumeration value="Календарный учебный график"/>
              <xsd:enumeration value="Учебные планы"/>
              <xsd:enumeration value="Разное"/>
              <xsd:enumeration value="Нет"/>
              <xsd:enumeration value="Шаблоны документов на закупку и проведение мероприятий"/>
              <xsd:enumeration value="Документы по ОП ВО"/>
              <xsd:enumeration value="СМК"/>
            </xsd:restriction>
          </xsd:simpleType>
        </xsd:union>
      </xsd:simpleType>
    </xsd:element>
    <xsd:element name="_x041e__x0431__x0440__x0430__x0431__x043e__x0442__x043a__x0430_" ma:index="19" nillable="true" ma:displayName="Обработка" ma:default="Обработано" ma:format="Dropdown" ma:internalName="_x041e__x0431__x0440__x0430__x0431__x043e__x0442__x043a__x0430_">
      <xsd:simpleType>
        <xsd:restriction base="dms:Choice">
          <xsd:enumeration value="Обработано"/>
          <xsd:enumeration value="Старая версия"/>
          <xsd:enumeration value="Удалить"/>
        </xsd:restriction>
      </xsd:simpleType>
    </xsd:element>
    <xsd:element name="_x041e__x0442__x0432__x0435__x0442__x0441__x0442__x0432__x0435__x043d__x043d__x044b__x0435_" ma:index="20" nillable="true" ma:displayName="Ответственные" ma:list="UserInfo" ma:SearchPeopleOnly="false" ma:SharePointGroup="0" ma:internalName="_x041e__x0442__x0432__x0435__x0442__x0441__x0442__x0432__x0435__x043d__x043d__x044b__x0435_"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x041f__x043e__x043b__x0443__x0447__x0430__x0442__x0435__x043b__x0438_" ma:index="21" nillable="true" ma:displayName="Получатели" ma:list="UserInfo" ma:SearchPeopleOnly="false" ma:SharePointGroup="0" ma:internalName="_x041f__x043e__x043b__x0443__x0447__x0430__x0442__x0435__x043b__x0438_"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x041f__x0440__x043e__x0444__x0438__x043b__x044c_" ma:index="22" nillable="true" ma:displayName="Профиль" ma:internalName="_x041f__x0440__x043e__x0444__x0438__x043b__x044c_">
      <xsd:simpleType>
        <xsd:restriction base="dms:Text">
          <xsd:maxLength value="255"/>
        </xsd:restriction>
      </xsd:simpleType>
    </xsd:element>
    <xsd:element name="_x0423__x0413__x0421__x041d_" ma:index="23" nillable="true" ma:displayName="УГСН" ma:internalName="_x0423__x0413__x0421__x041d_">
      <xsd:simpleType>
        <xsd:restriction base="dms:Text">
          <xsd:maxLength value="255"/>
        </xsd:restriction>
      </xsd:simpleType>
    </xsd:element>
    <xsd:element name="wgus" ma:index="24" nillable="true" ma:displayName="Пользователь или группа" ma:list="UserInfo" ma:internalName="wgus">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_x0421__x0441__x044b__x043b__x043a__x0430__x0020__x0441__x0020__x0441__x0430__x0439__x0442__x0430_" ma:index="25" nillable="true" ma:displayName="Ссылка с сайта" ma:format="Hyperlink" ma:internalName="_x0421__x0441__x044b__x043b__x043a__x0430__x0020__x0441__x0020__x0441__x0430__x0439__x0442__x0430_">
      <xsd:complexType>
        <xsd:complexContent>
          <xsd:extension base="dms:URL">
            <xsd:sequence>
              <xsd:element name="Url" type="dms:ValidUrl" minOccurs="0" nillable="true"/>
              <xsd:element name="Description" type="xsd:string" nillable="true"/>
            </xsd:sequence>
          </xsd:extension>
        </xsd:complexContent>
      </xsd:complexType>
    </xsd:element>
    <xsd:element name="_x041e__x043f__x043e__x0432__x0435__x0449__x0435__x043d__x0438__x044f_" ma:index="26" nillable="true" ma:displayName="Оповещения" ma:internalName="_x041e__x043f__x043e__x0432__x0435__x0449__x0435__x043d__x0438__x044f_">
      <xsd:complexType>
        <xsd:complexContent>
          <xsd:extension base="dms:URL">
            <xsd:sequence>
              <xsd:element name="Url" type="dms:ValidUrl" minOccurs="0" nillable="true"/>
              <xsd:element name="Description" type="xsd:string" nillable="true"/>
            </xsd:sequence>
          </xsd:extension>
        </xsd:complexContent>
      </xsd:complexType>
    </xsd:element>
    <xsd:element name="_x0421__x0435__x0433__x043e__x0434__x043d__x044f_" ma:index="27" nillable="true" ma:displayName="Сегодня" ma:default="[today]" ma:format="DateOnly" ma:internalName="_x0421__x0435__x0433__x043e__x0434__x043d__x044f_">
      <xsd:simpleType>
        <xsd:restriction base="dms:DateTime"/>
      </xsd:simpleType>
    </xsd:element>
    <xsd:element name="_x0421__x0435__x0433__x043e__x0434__x043d__x044f__x0412__x0440__x0435__x043c__x044f_" ma:index="28" nillable="true" ma:displayName="СегодняВремя" ma:format="DateOnly" ma:internalName="_x0421__x0435__x0433__x043e__x0434__x043d__x044f__x0412__x0440__x0435__x043c__x044f_">
      <xsd:simpleType>
        <xsd:restriction base="dms:DateTime"/>
      </xsd:simpleType>
    </xsd:element>
    <xsd:element name="_x0031_13" ma:index="31" nillable="true" ma:displayName="113" ma:default="[today]" ma:format="DateOnly" ma:internalName="_x0031_13">
      <xsd:simpleType>
        <xsd:restriction base="dms:DateTime"/>
      </xsd:simpleType>
    </xsd:element>
    <xsd:element name="MediaServiceMetadata" ma:index="32" nillable="true" ma:displayName="MediaServiceMetadata" ma:description="" ma:hidden="true" ma:internalName="MediaServiceMetadata" ma:readOnly="true">
      <xsd:simpleType>
        <xsd:restriction base="dms:Note"/>
      </xsd:simpleType>
    </xsd:element>
    <xsd:element name="MediaServiceFastMetadata" ma:index="33" nillable="true" ma:displayName="MediaServiceFastMetadata" ma:description="" ma:hidden="true" ma:internalName="MediaServiceFastMetadata" ma:readOnly="true">
      <xsd:simpleType>
        <xsd:restriction base="dms:Note"/>
      </xsd:simpleType>
    </xsd:element>
    <xsd:element name="_x041d__x0430__x043f__x0440__x0430__x0432__x043b__x0435__x043d__x0438__x0435__x0020__x043f__x043e__x0434__x0433__x043e__x0442__x043e__x0432__x043a__x0438_" ma:index="35" nillable="true" ma:displayName="Направление подготовки" ma:internalName="_x041d__x0430__x043f__x0440__x0430__x0432__x043b__x0435__x043d__x0438__x0435__x0020__x043f__x043e__x0434__x0433__x043e__x0442__x043e__x0432__x043a__x0438_">
      <xsd:simpleType>
        <xsd:restriction base="dms:Text">
          <xsd:maxLength value="255"/>
        </xsd:restriction>
      </xsd:simpleType>
    </xsd:element>
    <xsd:element name="MediaServiceOCR" ma:index="37" nillable="true" ma:displayName="Extracted Text" ma:internalName="MediaServiceOCR" ma:readOnly="true">
      <xsd:simpleType>
        <xsd:restriction base="dms:Note">
          <xsd:maxLength value="255"/>
        </xsd:restriction>
      </xsd:simpleType>
    </xsd:element>
    <xsd:element name="MediaServiceAutoKeyPoints" ma:index="38" nillable="true" ma:displayName="MediaServiceAutoKeyPoints" ma:hidden="true" ma:internalName="MediaServiceAutoKeyPoints" ma:readOnly="true">
      <xsd:simpleType>
        <xsd:restriction base="dms:Note"/>
      </xsd:simpleType>
    </xsd:element>
    <xsd:element name="MediaServiceKeyPoints" ma:index="39" nillable="true" ma:displayName="KeyPoints" ma:internalName="MediaServiceKeyPoints" ma:readOnly="true">
      <xsd:simpleType>
        <xsd:restriction base="dms:Note">
          <xsd:maxLength value="255"/>
        </xsd:restriction>
      </xsd:simpleType>
    </xsd:element>
    <xsd:element name="lcf76f155ced4ddcb4097134ff3c332f" ma:index="41" nillable="true" ma:taxonomy="true" ma:internalName="lcf76f155ced4ddcb4097134ff3c332f" ma:taxonomyFieldName="MediaServiceImageTags" ma:displayName="Теги изображений" ma:readOnly="false" ma:fieldId="{5cf76f15-5ced-4ddc-b409-7134ff3c332f}" ma:taxonomyMulti="true" ma:sspId="d64db4f2-4c23-4e6d-be94-d799daa514d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hidden="true" ma:indexed="true" ma:internalName="MediaServiceObjectDetectorVersions" ma:readOnly="true">
      <xsd:simpleType>
        <xsd:restriction base="dms:Text"/>
      </xsd:simpleType>
    </xsd:element>
    <xsd:element name="MediaServiceDateTaken" ma:index="44" nillable="true" ma:displayName="MediaServiceDateTaken" ma:description="" ma:hidden="true" ma:indexed="true" ma:internalName="MediaServiceDateTaken" ma:readOnly="true">
      <xsd:simpleType>
        <xsd:restriction base="dms:Text"/>
      </xsd:simpleType>
    </xsd:element>
    <xsd:element name="MediaServiceGenerationTime" ma:index="45" nillable="true" ma:displayName="MediaServiceGenerationTime" ma:hidden="true" ma:internalName="MediaServiceGenerationTime" ma:readOnly="true">
      <xsd:simpleType>
        <xsd:restriction base="dms:Text"/>
      </xsd:simpleType>
    </xsd:element>
    <xsd:element name="MediaServiceEventHashCode" ma:index="46" nillable="true" ma:displayName="MediaServiceEventHashCode" ma:hidden="true" ma:internalName="MediaServiceEventHashCode" ma:readOnly="true">
      <xsd:simpleType>
        <xsd:restriction base="dms:Text"/>
      </xsd:simpleType>
    </xsd:element>
    <xsd:element name="MediaLengthInSeconds" ma:index="4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контента"/>
        <xsd:element ref="dc:title" minOccurs="0" maxOccurs="1" ma:index="4" ma:displayName="Наименование документа"/>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x0421__x0441__x044b__x043b__x043a__x0430__x0020__x0441__x0020__x0441__x0430__x0439__x0442__x0430_ xmlns="8161f2a9-1cb7-4b61-9ce6-697f382754a6">
      <Url xsi:nil="true"/>
      <Description xsi:nil="true"/>
    </_x0421__x0441__x044b__x043b__x043a__x0430__x0020__x0441__x0020__x0441__x0430__x0439__x0442__x0430_>
    <TaxCatchAll xmlns="e51e9ff7-e785-4b39-9c0d-3b5e732d8b16" xsi:nil="true"/>
    <_x0414__x0430__x0442__x0430__x0020__x043e__x043a__x043e__x043d__x0447__x0430__x043d__x0438__x044f_ xmlns="8161f2a9-1cb7-4b61-9ce6-697f382754a6" xsi:nil="true"/>
    <_x041e__x043f__x043e__x0432__x0435__x0449__x0435__x043d__x0438__x044f_ xmlns="8161f2a9-1cb7-4b61-9ce6-697f382754a6">
      <Url xsi:nil="true"/>
      <Description xsi:nil="true"/>
    </_x041e__x043f__x043e__x0432__x0435__x0449__x0435__x043d__x0438__x044f_>
    <_x0421__x0435__x0433__x043e__x0434__x043d__x044f_ xmlns="8161f2a9-1cb7-4b61-9ce6-697f382754a6">2023-09-14T12:18:48+00:00</_x0421__x0435__x0433__x043e__x0434__x043d__x044f_>
    <_x0414__x0430__x0442__x0430__x0020__x0443__x0442__x0432__x0435__x0440__x0436__x0434__x0435__x043d__x0438__x044f_ xmlns="8161f2a9-1cb7-4b61-9ce6-697f382754a6" xsi:nil="true"/>
    <_x0422__x0438__x043f__x0020__x0434__x043e__x043a__x0443__x043c__x0435__x043d__x0442__x0430_ xmlns="8161f2a9-1cb7-4b61-9ce6-697f382754a6" xsi:nil="true"/>
    <Section xmlns="8161f2a9-1cb7-4b61-9ce6-697f382754a6" xsi:nil="true"/>
    <_x041e__x0431__x0440__x0430__x0431__x043e__x0442__x043a__x0430_ xmlns="8161f2a9-1cb7-4b61-9ce6-697f382754a6">Обработано</_x041e__x0431__x0440__x0430__x0431__x043e__x0442__x043a__x0430_>
    <_x0421__x0435__x0433__x043e__x0434__x043d__x044f__x0412__x0440__x0435__x043c__x044f_ xmlns="8161f2a9-1cb7-4b61-9ce6-697f382754a6" xsi:nil="true"/>
    <_x041d__x0430__x043f__x0440__x0430__x0432__x043b__x0435__x043d__x0438__x0435__x0020__x043f__x043e__x0434__x0433__x043e__x0442__x043e__x0432__x043a__x0438_ xmlns="8161f2a9-1cb7-4b61-9ce6-697f382754a6" xsi:nil="true"/>
    <_x041f__x0440__x043e__x0444__x0438__x043b__x044c_ xmlns="8161f2a9-1cb7-4b61-9ce6-697f382754a6" xsi:nil="true"/>
    <_x041e__x0442__x0432__x0435__x0442__x0441__x0442__x0432__x0435__x043d__x043d__x044b__x0435_ xmlns="8161f2a9-1cb7-4b61-9ce6-697f382754a6">
      <UserInfo>
        <DisplayName/>
        <AccountId xsi:nil="true"/>
        <AccountType/>
      </UserInfo>
    </_x041e__x0442__x0432__x0435__x0442__x0441__x0442__x0432__x0435__x043d__x043d__x044b__x0435_>
    <_x0423__x0413__x0421__x041d_ xmlns="8161f2a9-1cb7-4b61-9ce6-697f382754a6" xsi:nil="true"/>
    <lcf76f155ced4ddcb4097134ff3c332f xmlns="8161f2a9-1cb7-4b61-9ce6-697f382754a6">
      <Terms xmlns="http://schemas.microsoft.com/office/infopath/2007/PartnerControls"/>
    </lcf76f155ced4ddcb4097134ff3c332f>
    <DisplayTemplateJSIconUrl xmlns="http://schemas.microsoft.com/sharepoint/v3">
      <Url xsi:nil="true"/>
      <Description xsi:nil="true"/>
    </DisplayTemplateJSIconUrl>
    <_x041d__x043e__x043c__x0435__x0440__x0020__x0434__x043e__x043a__x0443__x043c__x0435__x043d__x0442__x0430_ xmlns="8161f2a9-1cb7-4b61-9ce6-697f382754a6" xsi:nil="true"/>
    <_x0031_13 xmlns="8161f2a9-1cb7-4b61-9ce6-697f382754a6">2023-09-14T12:18:48+00:00</_x0031_13>
    <_x041f__x043e__x043b__x0443__x0447__x0430__x0442__x0435__x043b__x0438_ xmlns="8161f2a9-1cb7-4b61-9ce6-697f382754a6">
      <UserInfo>
        <DisplayName/>
        <AccountId xsi:nil="true"/>
        <AccountType/>
      </UserInfo>
    </_x041f__x043e__x043b__x0443__x0447__x0430__x0442__x0435__x043b__x0438_>
    <wgus xmlns="8161f2a9-1cb7-4b61-9ce6-697f382754a6">
      <UserInfo>
        <DisplayName/>
        <AccountId xsi:nil="true"/>
        <AccountType/>
      </UserInfo>
    </wgus>
    <_dlc_DocId xmlns="e51e9ff7-e785-4b39-9c0d-3b5e732d8b16">ZPAKRWMX7FHU-278843365-28215</_dlc_DocId>
    <_dlc_DocIdUrl xmlns="e51e9ff7-e785-4b39-9c0d-3b5e732d8b16">
      <Url>https://pshpu.sharepoint.com/docs/_layouts/15/DocIdRedir.aspx?ID=ZPAKRWMX7FHU-278843365-28215</Url>
      <Description>ZPAKRWMX7FHU-278843365-28215</Description>
    </_dlc_DocIdUrl>
    <SharedWithUsers xmlns="e51e9ff7-e785-4b39-9c0d-3b5e732d8b16">
      <UserInfo>
        <DisplayName>Щипицина Анастасия Александровна</DisplayName>
        <AccountId>28526</AccountId>
        <AccountType/>
      </UserInfo>
      <UserInfo>
        <DisplayName>Меркучева Вероника Валерьевна</DisplayName>
        <AccountId>27110</AccountId>
        <AccountType/>
      </UserInfo>
    </SharedWithUsers>
  </documentManagement>
</p:properties>
</file>

<file path=customXml/itemProps1.xml><?xml version="1.0" encoding="utf-8"?>
<ds:datastoreItem xmlns:ds="http://schemas.openxmlformats.org/officeDocument/2006/customXml" ds:itemID="{CA75ABB5-E4E6-4523-9FD1-263095517D91}">
  <ds:schemaRefs>
    <ds:schemaRef ds:uri="http://schemas.microsoft.com/sharepoint/events"/>
  </ds:schemaRefs>
</ds:datastoreItem>
</file>

<file path=customXml/itemProps2.xml><?xml version="1.0" encoding="utf-8"?>
<ds:datastoreItem xmlns:ds="http://schemas.openxmlformats.org/officeDocument/2006/customXml" ds:itemID="{B8AD8B1F-6F47-4F10-BC64-540A13C3E5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51e9ff7-e785-4b39-9c0d-3b5e732d8b16"/>
    <ds:schemaRef ds:uri="8161f2a9-1cb7-4b61-9ce6-697f382754a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0CC4DC8-FDEF-478E-9F83-9CA7333B4003}">
  <ds:schemaRefs>
    <ds:schemaRef ds:uri="http://schemas.microsoft.com/sharepoint/v3/contenttype/forms"/>
  </ds:schemaRefs>
</ds:datastoreItem>
</file>

<file path=customXml/itemProps4.xml><?xml version="1.0" encoding="utf-8"?>
<ds:datastoreItem xmlns:ds="http://schemas.openxmlformats.org/officeDocument/2006/customXml" ds:itemID="{1651AC3C-CE04-4864-92CE-83D4F358499A}">
  <ds:schemaRefs>
    <ds:schemaRef ds:uri="8161f2a9-1cb7-4b61-9ce6-697f382754a6"/>
    <ds:schemaRef ds:uri="http://schemas.microsoft.com/office/2006/documentManagement/types"/>
    <ds:schemaRef ds:uri="http://purl.org/dc/terms/"/>
    <ds:schemaRef ds:uri="http://schemas.microsoft.com/office/infopath/2007/PartnerControls"/>
    <ds:schemaRef ds:uri="http://schemas.microsoft.com/sharepoint/v3"/>
    <ds:schemaRef ds:uri="http://purl.org/dc/elements/1.1/"/>
    <ds:schemaRef ds:uri="http://schemas.openxmlformats.org/package/2006/metadata/core-properties"/>
    <ds:schemaRef ds:uri="e51e9ff7-e785-4b39-9c0d-3b5e732d8b16"/>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3189</TotalTime>
  <Words>6276</Words>
  <Application>Microsoft Office PowerPoint</Application>
  <PresentationFormat>Широкоэкранный</PresentationFormat>
  <Paragraphs>675</Paragraphs>
  <Slides>66</Slides>
  <Notes>6</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66</vt:i4>
      </vt:variant>
    </vt:vector>
  </HeadingPairs>
  <TitlesOfParts>
    <vt:vector size="75" baseType="lpstr">
      <vt:lpstr>DejaVu Serif</vt:lpstr>
      <vt:lpstr>Golos Text Medium</vt:lpstr>
      <vt:lpstr>Calibri</vt:lpstr>
      <vt:lpstr>Georgia</vt:lpstr>
      <vt:lpstr>Arial</vt:lpstr>
      <vt:lpstr>Golos Text</vt:lpstr>
      <vt:lpstr>Times New Roman</vt:lpstr>
      <vt:lpstr>Wingdings</vt:lpstr>
      <vt:lpstr>Тема Office</vt:lpstr>
      <vt:lpstr>Презентация PowerPoint</vt:lpstr>
      <vt:lpstr>    Обоснование актуальности</vt:lpstr>
      <vt:lpstr>Терминологическое поле</vt:lpstr>
      <vt:lpstr>Нормативное обеспечение просветительской деятельности</vt:lpstr>
      <vt:lpstr>Базовый тезаурус (ИРЗАР)</vt:lpstr>
      <vt:lpstr>Вопросы взаимодействия ОО с родителями Федеральный уровень</vt:lpstr>
      <vt:lpstr>Целевые установки</vt:lpstr>
      <vt:lpstr>Принципы психолого-педагогического просвещения родителей </vt:lpstr>
      <vt:lpstr>Презентация PowerPoint</vt:lpstr>
      <vt:lpstr>Просвещение  родителей</vt:lpstr>
      <vt:lpstr>  Архитектура программы просвещения</vt:lpstr>
      <vt:lpstr>Ключевые тезисы</vt:lpstr>
      <vt:lpstr> </vt:lpstr>
      <vt:lpstr>Презентация PowerPoint</vt:lpstr>
      <vt:lpstr>Этапы социальной коммуникации</vt:lpstr>
      <vt:lpstr>Вектор взаимодействия ДОУ и семьи</vt:lpstr>
      <vt:lpstr>           СЕМЬЯ </vt:lpstr>
      <vt:lpstr>Факторы, обеспечивающие особую роль семьи в развитии личности ребенка</vt:lpstr>
      <vt:lpstr>Паттерны современной семьи</vt:lpstr>
      <vt:lpstr>Презентация PowerPoint</vt:lpstr>
      <vt:lpstr>Ориентиры результата</vt:lpstr>
      <vt:lpstr>Презентация PowerPoint</vt:lpstr>
      <vt:lpstr>Презентация PowerPoint</vt:lpstr>
      <vt:lpstr>Презентация PowerPoint</vt:lpstr>
      <vt:lpstr>Презентация PowerPoint</vt:lpstr>
      <vt:lpstr>Презентация PowerPoint</vt:lpstr>
      <vt:lpstr>Воспитательный потенциал семьи (уровни)  - многообразие условий (социально-бытовых, психологических, экономических и т.д.), в которых живет и развивается ребенок;  - совокупность средств и способов сознательного родительского воздействия на него  </vt:lpstr>
      <vt:lpstr>Презентация PowerPoint</vt:lpstr>
      <vt:lpstr>КЛЮЧЕВЫЕ РОДИТЕЛЬСКИЕ КОМПЕТЕНЦИИ</vt:lpstr>
      <vt:lpstr>Типы родительских позиций по отношению к ДОО</vt:lpstr>
      <vt:lpstr>Взаимодействие педагога с родителями как сквозная компетенция:</vt:lpstr>
      <vt:lpstr>Презентация PowerPoint</vt:lpstr>
      <vt:lpstr>Вовлеченность — это уровень активного участия и эмоциональной включенности субъектов в процесс. Речь идет не просто о присутствии на мероприятии и выполнении заданий, термин «вовлеченность» подразумевает глубокое погружение участников в деятельность.  Вовлечение – процесс создания условий, стимулирующих активное участие родителя/семьи в воспитании ребенка и жизнедеятельности детского сада. </vt:lpstr>
      <vt:lpstr>Уровни вовлечения родителя</vt:lpstr>
      <vt:lpstr>Методы вовлечения</vt:lpstr>
      <vt:lpstr>Варианты вовлеченности</vt:lpstr>
      <vt:lpstr>Практики вовлечения</vt:lpstr>
      <vt:lpstr>Базовые компоненты мероприятия с родителями</vt:lpstr>
      <vt:lpstr>Показатели готовности к взаимодействию с семьей</vt:lpstr>
      <vt:lpstr>Показатели оценки партнерских отношений</vt:lpstr>
      <vt:lpstr>Технологии взаимодействия с семьей</vt:lpstr>
      <vt:lpstr>Презентация PowerPoint</vt:lpstr>
      <vt:lpstr>Презентация PowerPoint</vt:lpstr>
      <vt:lpstr>Презентация PowerPoint</vt:lpstr>
      <vt:lpstr>Технология формирования партнерских отношений воспитывающих взрослых (педагогов и родителей) «ДИАЛОГ»</vt:lpstr>
      <vt:lpstr>Ключевые принципы технологии</vt:lpstr>
      <vt:lpstr>Презентация PowerPoint</vt:lpstr>
      <vt:lpstr>1 этап знакомства и создания родительского коллектива  – установление доверительных отношений между родителями и педагогами </vt:lpstr>
      <vt:lpstr>2 этап образовательного просветительства –  открытие родителям неизвестных сторон и знаний о собственном ребенке </vt:lpstr>
      <vt:lpstr>3 этап коммуникации и семейной социализации - сближение детско-родительской дистанции общения  и гармонизация детско-родительских отношений</vt:lpstr>
      <vt:lpstr>4 этап индивидуализированного сотрудничества –  совместное решение вопросов развития и воспитания  ребенка в семье и социуме</vt:lpstr>
      <vt:lpstr>5 этап образовательного сотрудничества - вовлечение родителей непосредственно в образовательную деятельность </vt:lpstr>
      <vt:lpstr>Программа действий (профессиональный маршрут)</vt:lpstr>
      <vt:lpstr>Индивидуальный маршрут социально-педагогического сопровождения родителя</vt:lpstr>
      <vt:lpstr>Аналитико-рефлексивный модуль</vt:lpstr>
      <vt:lpstr>Репертуар идей</vt:lpstr>
      <vt:lpstr>Кодекс Памятка Чек-лист Помогатор…</vt:lpstr>
      <vt:lpstr>Презентация PowerPoint</vt:lpstr>
      <vt:lpstr>Правила эффективной коммуникации</vt:lpstr>
      <vt:lpstr>Кодекс этичного педагога</vt:lpstr>
      <vt:lpstr>Учимся разрешать конфликты с родителями</vt:lpstr>
      <vt:lpstr>позитивные поведенческие маркеры</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Название презентации</dc:title>
  <dc:creator>Данил Ахметов</dc:creator>
  <cp:lastModifiedBy>Зоя Львовна Венкова</cp:lastModifiedBy>
  <cp:revision>48</cp:revision>
  <cp:lastPrinted>2025-08-26T04:17:42Z</cp:lastPrinted>
  <dcterms:created xsi:type="dcterms:W3CDTF">2023-04-16T15:24:45Z</dcterms:created>
  <dcterms:modified xsi:type="dcterms:W3CDTF">2026-08-24T05:39:45Z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0x010100B5E641D076AF5142896A75CD5E5C212F</vt:lpwstr>
  </property>
  <property fmtid="{D5CDD505-2E9C-101B-9397-08002B2CF9AE}" pid="3" name="_dlc_DocIdItemGuid">
    <vt:lpwstr>25a8402c-2ea7-4193-8567-834d5f1798a3</vt:lpwstr>
  </property>
  <property fmtid="{D5CDD505-2E9C-101B-9397-08002B2CF9AE}" pid="4" name="MediaServiceImageTags">
    <vt:lpwstr/>
  </property>
</Properties>
</file>